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604" r:id="rId2"/>
    <p:sldId id="256" r:id="rId3"/>
    <p:sldId id="605" r:id="rId4"/>
    <p:sldId id="257" r:id="rId5"/>
    <p:sldId id="260" r:id="rId6"/>
    <p:sldId id="263" r:id="rId7"/>
    <p:sldId id="606" r:id="rId8"/>
    <p:sldId id="259" r:id="rId9"/>
    <p:sldId id="607" r:id="rId10"/>
    <p:sldId id="258" r:id="rId11"/>
    <p:sldId id="261" r:id="rId12"/>
    <p:sldId id="26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3184B-EBF9-4CB6-AEA1-60572764A444}" type="doc">
      <dgm:prSet loTypeId="urn:microsoft.com/office/officeart/2005/8/layout/matrix1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l-BE"/>
        </a:p>
      </dgm:t>
    </dgm:pt>
    <dgm:pt modelId="{F72492F2-B474-4AE9-80FC-B5B3D29BB36A}">
      <dgm:prSet phldrT="[Tekst]" custT="1"/>
      <dgm:spPr/>
      <dgm:t>
        <a:bodyPr/>
        <a:lstStyle/>
        <a:p>
          <a:r>
            <a:rPr lang="nl-BE" sz="2800" b="1" dirty="0">
              <a:latin typeface="Calibri" panose="020F0502020204030204" pitchFamily="34" charset="0"/>
              <a:cs typeface="Calibri" panose="020F0502020204030204" pitchFamily="34" charset="0"/>
            </a:rPr>
            <a:t>De 4 heilige maanden</a:t>
          </a:r>
        </a:p>
      </dgm:t>
    </dgm:pt>
    <dgm:pt modelId="{B0D95DC1-F31E-4A5F-AAFD-414E1006F0C4}" type="parTrans" cxnId="{600AC8DA-C42E-4D59-A262-636A9767C8CF}">
      <dgm:prSet/>
      <dgm:spPr/>
      <dgm:t>
        <a:bodyPr/>
        <a:lstStyle/>
        <a:p>
          <a:endParaRPr lang="nl-BE"/>
        </a:p>
      </dgm:t>
    </dgm:pt>
    <dgm:pt modelId="{81D9CA2C-95C5-4ADC-95F6-8FA893B413EA}" type="sibTrans" cxnId="{600AC8DA-C42E-4D59-A262-636A9767C8CF}">
      <dgm:prSet/>
      <dgm:spPr/>
      <dgm:t>
        <a:bodyPr/>
        <a:lstStyle/>
        <a:p>
          <a:endParaRPr lang="nl-BE"/>
        </a:p>
      </dgm:t>
    </dgm:pt>
    <dgm:pt modelId="{E73C0C6B-8BD8-49AF-A51F-EB303E4B98B2}">
      <dgm:prSet phldrT="[Tekst]"/>
      <dgm:spPr>
        <a:solidFill>
          <a:schemeClr val="accent1"/>
        </a:solidFill>
      </dgm:spPr>
      <dgm:t>
        <a:bodyPr/>
        <a:lstStyle/>
        <a:p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Dhul</a:t>
          </a:r>
          <a:r>
            <a:rPr lang="nl-BE" b="1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qa°dah</a:t>
          </a:r>
          <a:endParaRPr lang="nl-BE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AE56D1-EA5E-4D86-AED5-E8056FE5635E}" type="parTrans" cxnId="{CE8A1B48-AF45-41E3-A9C9-964315669624}">
      <dgm:prSet/>
      <dgm:spPr/>
      <dgm:t>
        <a:bodyPr/>
        <a:lstStyle/>
        <a:p>
          <a:endParaRPr lang="nl-BE"/>
        </a:p>
      </dgm:t>
    </dgm:pt>
    <dgm:pt modelId="{AF68499F-2049-49AC-A24E-67758F0F18C2}" type="sibTrans" cxnId="{CE8A1B48-AF45-41E3-A9C9-964315669624}">
      <dgm:prSet/>
      <dgm:spPr/>
      <dgm:t>
        <a:bodyPr/>
        <a:lstStyle/>
        <a:p>
          <a:endParaRPr lang="nl-BE"/>
        </a:p>
      </dgm:t>
    </dgm:pt>
    <dgm:pt modelId="{9BBD1303-5A00-4BDA-8815-AF5CAB8E7A9E}">
      <dgm:prSet phldrT="[Tekst]"/>
      <dgm:spPr>
        <a:solidFill>
          <a:schemeClr val="accent1"/>
        </a:solidFill>
      </dgm:spPr>
      <dgm:t>
        <a:bodyPr/>
        <a:lstStyle/>
        <a:p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Dhul</a:t>
          </a:r>
          <a:r>
            <a:rPr lang="nl-BE" b="1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ḥijjah</a:t>
          </a:r>
          <a:endParaRPr lang="nl-BE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A112FB-3E7E-4B3B-B0B5-2CD44CB894EC}" type="parTrans" cxnId="{E250828B-8AD1-4DBE-9DC2-7CFD435838FD}">
      <dgm:prSet/>
      <dgm:spPr/>
      <dgm:t>
        <a:bodyPr/>
        <a:lstStyle/>
        <a:p>
          <a:endParaRPr lang="nl-BE"/>
        </a:p>
      </dgm:t>
    </dgm:pt>
    <dgm:pt modelId="{0D4D15A7-E3F5-42C2-AF43-C446A3B6EA09}" type="sibTrans" cxnId="{E250828B-8AD1-4DBE-9DC2-7CFD435838FD}">
      <dgm:prSet/>
      <dgm:spPr/>
      <dgm:t>
        <a:bodyPr/>
        <a:lstStyle/>
        <a:p>
          <a:endParaRPr lang="nl-BE"/>
        </a:p>
      </dgm:t>
    </dgm:pt>
    <dgm:pt modelId="{50BDE9B7-4A8A-4D12-937A-64A9E37101F1}">
      <dgm:prSet phldrT="[Tekst]"/>
      <dgm:spPr>
        <a:solidFill>
          <a:schemeClr val="accent1"/>
        </a:solidFill>
      </dgm:spPr>
      <dgm:t>
        <a:bodyPr/>
        <a:lstStyle/>
        <a:p>
          <a:pPr>
            <a:buFont typeface="Symbol" panose="05050102010706020507" pitchFamily="18" charset="2"/>
            <a:buChar char=""/>
          </a:pPr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Muḥarram</a:t>
          </a:r>
          <a:endParaRPr lang="nl-BE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457DE42-3E57-4713-B9AD-9E414E6C9065}" type="parTrans" cxnId="{12EF6F55-FB25-4770-80B5-FC9E02A304DE}">
      <dgm:prSet/>
      <dgm:spPr/>
      <dgm:t>
        <a:bodyPr/>
        <a:lstStyle/>
        <a:p>
          <a:endParaRPr lang="nl-BE"/>
        </a:p>
      </dgm:t>
    </dgm:pt>
    <dgm:pt modelId="{6DE1EF02-40A3-44AA-8D73-2972B8EBEDA3}" type="sibTrans" cxnId="{12EF6F55-FB25-4770-80B5-FC9E02A304DE}">
      <dgm:prSet/>
      <dgm:spPr/>
      <dgm:t>
        <a:bodyPr/>
        <a:lstStyle/>
        <a:p>
          <a:endParaRPr lang="nl-BE"/>
        </a:p>
      </dgm:t>
    </dgm:pt>
    <dgm:pt modelId="{B80BDA2D-E079-4EE8-8504-A5265FE40C4E}">
      <dgm:prSet phldrT="[Tekst]"/>
      <dgm:spPr>
        <a:solidFill>
          <a:srgbClr val="0070C0"/>
        </a:solidFill>
      </dgm:spPr>
      <dgm:t>
        <a:bodyPr/>
        <a:lstStyle/>
        <a:p>
          <a:r>
            <a:rPr lang="nl-BE" b="1" dirty="0" err="1">
              <a:latin typeface="Calibri" panose="020F0502020204030204" pitchFamily="34" charset="0"/>
              <a:cs typeface="Calibri" panose="020F0502020204030204" pitchFamily="34" charset="0"/>
            </a:rPr>
            <a:t>Rajab</a:t>
          </a:r>
          <a:endParaRPr lang="nl-BE" b="1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4505629-7F73-4D5B-B2FC-E2F086D107B9}" type="parTrans" cxnId="{72BB12DC-F3B4-4291-93D7-78D855369624}">
      <dgm:prSet/>
      <dgm:spPr/>
      <dgm:t>
        <a:bodyPr/>
        <a:lstStyle/>
        <a:p>
          <a:endParaRPr lang="nl-BE"/>
        </a:p>
      </dgm:t>
    </dgm:pt>
    <dgm:pt modelId="{71F08A52-91C4-4BBE-9954-D64E9B20CC1B}" type="sibTrans" cxnId="{72BB12DC-F3B4-4291-93D7-78D855369624}">
      <dgm:prSet/>
      <dgm:spPr/>
      <dgm:t>
        <a:bodyPr/>
        <a:lstStyle/>
        <a:p>
          <a:endParaRPr lang="nl-BE"/>
        </a:p>
      </dgm:t>
    </dgm:pt>
    <dgm:pt modelId="{F2DEF365-2DB1-4ABC-BF05-C3DE52760790}" type="pres">
      <dgm:prSet presAssocID="{5D83184B-EBF9-4CB6-AEA1-60572764A444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2C3317E-4E62-45FB-968A-DDB0C5224C55}" type="pres">
      <dgm:prSet presAssocID="{5D83184B-EBF9-4CB6-AEA1-60572764A444}" presName="matrix" presStyleCnt="0"/>
      <dgm:spPr/>
    </dgm:pt>
    <dgm:pt modelId="{D627A28F-5232-46EA-8B65-BB0D230C39CA}" type="pres">
      <dgm:prSet presAssocID="{5D83184B-EBF9-4CB6-AEA1-60572764A444}" presName="tile1" presStyleLbl="node1" presStyleIdx="0" presStyleCnt="4"/>
      <dgm:spPr/>
    </dgm:pt>
    <dgm:pt modelId="{73E170FF-7B49-4DF9-8383-18E432CFFE55}" type="pres">
      <dgm:prSet presAssocID="{5D83184B-EBF9-4CB6-AEA1-60572764A444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350AA6D-A111-44D3-B123-891481561B07}" type="pres">
      <dgm:prSet presAssocID="{5D83184B-EBF9-4CB6-AEA1-60572764A444}" presName="tile2" presStyleLbl="node1" presStyleIdx="1" presStyleCnt="4"/>
      <dgm:spPr/>
    </dgm:pt>
    <dgm:pt modelId="{E2D2A4F7-4FC4-46C8-8BD9-797E3F8BB49A}" type="pres">
      <dgm:prSet presAssocID="{5D83184B-EBF9-4CB6-AEA1-60572764A444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466E7A9-FCB3-47D3-85B0-35F3EAB86DC4}" type="pres">
      <dgm:prSet presAssocID="{5D83184B-EBF9-4CB6-AEA1-60572764A444}" presName="tile3" presStyleLbl="node1" presStyleIdx="2" presStyleCnt="4"/>
      <dgm:spPr/>
    </dgm:pt>
    <dgm:pt modelId="{D95C1B7B-7272-4F1E-B30A-0A6CD240F02C}" type="pres">
      <dgm:prSet presAssocID="{5D83184B-EBF9-4CB6-AEA1-60572764A444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A1F1A89-BBF0-4790-BEAF-6A02B3AC123C}" type="pres">
      <dgm:prSet presAssocID="{5D83184B-EBF9-4CB6-AEA1-60572764A444}" presName="tile4" presStyleLbl="node1" presStyleIdx="3" presStyleCnt="4"/>
      <dgm:spPr/>
    </dgm:pt>
    <dgm:pt modelId="{0445D2D2-0735-4A73-B750-9D2F9A4DA246}" type="pres">
      <dgm:prSet presAssocID="{5D83184B-EBF9-4CB6-AEA1-60572764A444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90603691-827F-4137-BFAF-57204F13A7C6}" type="pres">
      <dgm:prSet presAssocID="{5D83184B-EBF9-4CB6-AEA1-60572764A444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DEE37C00-0366-4454-81A8-3273D2233D69}" type="presOf" srcId="{B80BDA2D-E079-4EE8-8504-A5265FE40C4E}" destId="{0445D2D2-0735-4A73-B750-9D2F9A4DA246}" srcOrd="1" destOrd="0" presId="urn:microsoft.com/office/officeart/2005/8/layout/matrix1"/>
    <dgm:cxn modelId="{A778D813-57C6-44E8-ACC0-BD116066A282}" type="presOf" srcId="{5D83184B-EBF9-4CB6-AEA1-60572764A444}" destId="{F2DEF365-2DB1-4ABC-BF05-C3DE52760790}" srcOrd="0" destOrd="0" presId="urn:microsoft.com/office/officeart/2005/8/layout/matrix1"/>
    <dgm:cxn modelId="{59BD921B-3BE8-4C24-AF34-7B3807E4F00A}" type="presOf" srcId="{F72492F2-B474-4AE9-80FC-B5B3D29BB36A}" destId="{90603691-827F-4137-BFAF-57204F13A7C6}" srcOrd="0" destOrd="0" presId="urn:microsoft.com/office/officeart/2005/8/layout/matrix1"/>
    <dgm:cxn modelId="{862A7B32-E62F-4D17-B199-B5859311F9EB}" type="presOf" srcId="{9BBD1303-5A00-4BDA-8815-AF5CAB8E7A9E}" destId="{E350AA6D-A111-44D3-B123-891481561B07}" srcOrd="0" destOrd="0" presId="urn:microsoft.com/office/officeart/2005/8/layout/matrix1"/>
    <dgm:cxn modelId="{815BB65F-F438-44D5-AF8B-F8CE990E9EE7}" type="presOf" srcId="{B80BDA2D-E079-4EE8-8504-A5265FE40C4E}" destId="{9A1F1A89-BBF0-4790-BEAF-6A02B3AC123C}" srcOrd="0" destOrd="0" presId="urn:microsoft.com/office/officeart/2005/8/layout/matrix1"/>
    <dgm:cxn modelId="{CE8A1B48-AF45-41E3-A9C9-964315669624}" srcId="{F72492F2-B474-4AE9-80FC-B5B3D29BB36A}" destId="{E73C0C6B-8BD8-49AF-A51F-EB303E4B98B2}" srcOrd="0" destOrd="0" parTransId="{F2AE56D1-EA5E-4D86-AED5-E8056FE5635E}" sibTransId="{AF68499F-2049-49AC-A24E-67758F0F18C2}"/>
    <dgm:cxn modelId="{0BFE9D74-241B-41B0-9AD2-682BDB36BD5B}" type="presOf" srcId="{50BDE9B7-4A8A-4D12-937A-64A9E37101F1}" destId="{D95C1B7B-7272-4F1E-B30A-0A6CD240F02C}" srcOrd="1" destOrd="0" presId="urn:microsoft.com/office/officeart/2005/8/layout/matrix1"/>
    <dgm:cxn modelId="{12EF6F55-FB25-4770-80B5-FC9E02A304DE}" srcId="{F72492F2-B474-4AE9-80FC-B5B3D29BB36A}" destId="{50BDE9B7-4A8A-4D12-937A-64A9E37101F1}" srcOrd="2" destOrd="0" parTransId="{7457DE42-3E57-4713-B9AD-9E414E6C9065}" sibTransId="{6DE1EF02-40A3-44AA-8D73-2972B8EBEDA3}"/>
    <dgm:cxn modelId="{E250828B-8AD1-4DBE-9DC2-7CFD435838FD}" srcId="{F72492F2-B474-4AE9-80FC-B5B3D29BB36A}" destId="{9BBD1303-5A00-4BDA-8815-AF5CAB8E7A9E}" srcOrd="1" destOrd="0" parTransId="{1BA112FB-3E7E-4B3B-B0B5-2CD44CB894EC}" sibTransId="{0D4D15A7-E3F5-42C2-AF43-C446A3B6EA09}"/>
    <dgm:cxn modelId="{5EC18390-3650-4E19-A2A6-B6275667E67B}" type="presOf" srcId="{E73C0C6B-8BD8-49AF-A51F-EB303E4B98B2}" destId="{D627A28F-5232-46EA-8B65-BB0D230C39CA}" srcOrd="0" destOrd="0" presId="urn:microsoft.com/office/officeart/2005/8/layout/matrix1"/>
    <dgm:cxn modelId="{065C1CA2-E804-4CED-B9CE-90A68D256866}" type="presOf" srcId="{50BDE9B7-4A8A-4D12-937A-64A9E37101F1}" destId="{7466E7A9-FCB3-47D3-85B0-35F3EAB86DC4}" srcOrd="0" destOrd="0" presId="urn:microsoft.com/office/officeart/2005/8/layout/matrix1"/>
    <dgm:cxn modelId="{8FEE91C7-ED3C-4BD2-BA16-A29C5B69ACF0}" type="presOf" srcId="{9BBD1303-5A00-4BDA-8815-AF5CAB8E7A9E}" destId="{E2D2A4F7-4FC4-46C8-8BD9-797E3F8BB49A}" srcOrd="1" destOrd="0" presId="urn:microsoft.com/office/officeart/2005/8/layout/matrix1"/>
    <dgm:cxn modelId="{600AC8DA-C42E-4D59-A262-636A9767C8CF}" srcId="{5D83184B-EBF9-4CB6-AEA1-60572764A444}" destId="{F72492F2-B474-4AE9-80FC-B5B3D29BB36A}" srcOrd="0" destOrd="0" parTransId="{B0D95DC1-F31E-4A5F-AAFD-414E1006F0C4}" sibTransId="{81D9CA2C-95C5-4ADC-95F6-8FA893B413EA}"/>
    <dgm:cxn modelId="{72BB12DC-F3B4-4291-93D7-78D855369624}" srcId="{F72492F2-B474-4AE9-80FC-B5B3D29BB36A}" destId="{B80BDA2D-E079-4EE8-8504-A5265FE40C4E}" srcOrd="3" destOrd="0" parTransId="{84505629-7F73-4D5B-B2FC-E2F086D107B9}" sibTransId="{71F08A52-91C4-4BBE-9954-D64E9B20CC1B}"/>
    <dgm:cxn modelId="{2A4828FE-6984-4F81-8EDD-1D92AF9EC06A}" type="presOf" srcId="{E73C0C6B-8BD8-49AF-A51F-EB303E4B98B2}" destId="{73E170FF-7B49-4DF9-8383-18E432CFFE55}" srcOrd="1" destOrd="0" presId="urn:microsoft.com/office/officeart/2005/8/layout/matrix1"/>
    <dgm:cxn modelId="{03D1F1E4-517E-4749-AEFF-381EF8231C7F}" type="presParOf" srcId="{F2DEF365-2DB1-4ABC-BF05-C3DE52760790}" destId="{E2C3317E-4E62-45FB-968A-DDB0C5224C55}" srcOrd="0" destOrd="0" presId="urn:microsoft.com/office/officeart/2005/8/layout/matrix1"/>
    <dgm:cxn modelId="{584BC14E-FF2C-4E1A-B064-A1EFEDB7DFC1}" type="presParOf" srcId="{E2C3317E-4E62-45FB-968A-DDB0C5224C55}" destId="{D627A28F-5232-46EA-8B65-BB0D230C39CA}" srcOrd="0" destOrd="0" presId="urn:microsoft.com/office/officeart/2005/8/layout/matrix1"/>
    <dgm:cxn modelId="{1BCD6D4E-2515-46E5-A107-DD7C158FDE84}" type="presParOf" srcId="{E2C3317E-4E62-45FB-968A-DDB0C5224C55}" destId="{73E170FF-7B49-4DF9-8383-18E432CFFE55}" srcOrd="1" destOrd="0" presId="urn:microsoft.com/office/officeart/2005/8/layout/matrix1"/>
    <dgm:cxn modelId="{31AAEC0C-2A87-4A66-B955-5BBC7330321D}" type="presParOf" srcId="{E2C3317E-4E62-45FB-968A-DDB0C5224C55}" destId="{E350AA6D-A111-44D3-B123-891481561B07}" srcOrd="2" destOrd="0" presId="urn:microsoft.com/office/officeart/2005/8/layout/matrix1"/>
    <dgm:cxn modelId="{159FD419-03F9-4BF7-B67A-B957B3F7064B}" type="presParOf" srcId="{E2C3317E-4E62-45FB-968A-DDB0C5224C55}" destId="{E2D2A4F7-4FC4-46C8-8BD9-797E3F8BB49A}" srcOrd="3" destOrd="0" presId="urn:microsoft.com/office/officeart/2005/8/layout/matrix1"/>
    <dgm:cxn modelId="{A46D3934-2265-49EB-9758-166071E8F311}" type="presParOf" srcId="{E2C3317E-4E62-45FB-968A-DDB0C5224C55}" destId="{7466E7A9-FCB3-47D3-85B0-35F3EAB86DC4}" srcOrd="4" destOrd="0" presId="urn:microsoft.com/office/officeart/2005/8/layout/matrix1"/>
    <dgm:cxn modelId="{5D38AFE7-9E31-4301-B3D9-930988C3E10E}" type="presParOf" srcId="{E2C3317E-4E62-45FB-968A-DDB0C5224C55}" destId="{D95C1B7B-7272-4F1E-B30A-0A6CD240F02C}" srcOrd="5" destOrd="0" presId="urn:microsoft.com/office/officeart/2005/8/layout/matrix1"/>
    <dgm:cxn modelId="{5EC823C1-A761-44C9-8495-53764305301C}" type="presParOf" srcId="{E2C3317E-4E62-45FB-968A-DDB0C5224C55}" destId="{9A1F1A89-BBF0-4790-BEAF-6A02B3AC123C}" srcOrd="6" destOrd="0" presId="urn:microsoft.com/office/officeart/2005/8/layout/matrix1"/>
    <dgm:cxn modelId="{C07F9412-47AB-4C4A-9BE6-D7905CDEA4F6}" type="presParOf" srcId="{E2C3317E-4E62-45FB-968A-DDB0C5224C55}" destId="{0445D2D2-0735-4A73-B750-9D2F9A4DA246}" srcOrd="7" destOrd="0" presId="urn:microsoft.com/office/officeart/2005/8/layout/matrix1"/>
    <dgm:cxn modelId="{EE2AC4AA-EB9D-4A3C-9EE6-4B4B5F55D24A}" type="presParOf" srcId="{F2DEF365-2DB1-4ABC-BF05-C3DE52760790}" destId="{90603691-827F-4137-BFAF-57204F13A7C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B36CFA-3023-437C-BF25-40CB9875579D}" type="doc">
      <dgm:prSet loTypeId="urn:microsoft.com/office/officeart/2008/layout/HorizontalMultiLevelHierarchy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nl-BE"/>
        </a:p>
      </dgm:t>
    </dgm:pt>
    <dgm:pt modelId="{F27369FB-0491-464D-A3DF-FC1E1628443F}">
      <dgm:prSet phldrT="[Tekst]"/>
      <dgm:spPr/>
      <dgm:t>
        <a:bodyPr/>
        <a:lstStyle/>
        <a:p>
          <a:r>
            <a:rPr lang="nl-BE" dirty="0"/>
            <a:t>Zonde</a:t>
          </a:r>
        </a:p>
      </dgm:t>
    </dgm:pt>
    <dgm:pt modelId="{91E9F24F-8388-41D1-816B-AEFD47213F78}" type="parTrans" cxnId="{6417EE4D-1227-4EEA-89BD-5F30C7482A1C}">
      <dgm:prSet/>
      <dgm:spPr/>
      <dgm:t>
        <a:bodyPr/>
        <a:lstStyle/>
        <a:p>
          <a:endParaRPr lang="nl-BE"/>
        </a:p>
      </dgm:t>
    </dgm:pt>
    <dgm:pt modelId="{1EF15A6D-0406-47F2-86B5-2023816F8DFA}" type="sibTrans" cxnId="{6417EE4D-1227-4EEA-89BD-5F30C7482A1C}">
      <dgm:prSet/>
      <dgm:spPr/>
      <dgm:t>
        <a:bodyPr/>
        <a:lstStyle/>
        <a:p>
          <a:endParaRPr lang="nl-BE"/>
        </a:p>
      </dgm:t>
    </dgm:pt>
    <dgm:pt modelId="{D2AAE433-C26D-4BFD-B5AE-4C3763FC9C4B}">
      <dgm:prSet phldrT="[Tekst]"/>
      <dgm:spPr/>
      <dgm:t>
        <a:bodyPr/>
        <a:lstStyle/>
        <a:p>
          <a:r>
            <a:rPr lang="nl-BE" dirty="0"/>
            <a:t>persoon</a:t>
          </a:r>
        </a:p>
      </dgm:t>
    </dgm:pt>
    <dgm:pt modelId="{06C52A9B-0338-4932-8EA1-96CFC9055414}" type="parTrans" cxnId="{62327530-EB20-4F94-8CEC-9E48C78A67A5}">
      <dgm:prSet/>
      <dgm:spPr/>
      <dgm:t>
        <a:bodyPr/>
        <a:lstStyle/>
        <a:p>
          <a:endParaRPr lang="nl-BE"/>
        </a:p>
      </dgm:t>
    </dgm:pt>
    <dgm:pt modelId="{3A1311E9-EE2F-4E48-A23D-B590B2C274E8}" type="sibTrans" cxnId="{62327530-EB20-4F94-8CEC-9E48C78A67A5}">
      <dgm:prSet/>
      <dgm:spPr/>
      <dgm:t>
        <a:bodyPr/>
        <a:lstStyle/>
        <a:p>
          <a:endParaRPr lang="nl-BE"/>
        </a:p>
      </dgm:t>
    </dgm:pt>
    <dgm:pt modelId="{D6049026-2838-4A89-89F0-3CAB09C15882}">
      <dgm:prSet phldrT="[Tekst]"/>
      <dgm:spPr/>
      <dgm:t>
        <a:bodyPr/>
        <a:lstStyle/>
        <a:p>
          <a:r>
            <a:rPr lang="nl-BE" dirty="0"/>
            <a:t>plaats</a:t>
          </a:r>
        </a:p>
      </dgm:t>
    </dgm:pt>
    <dgm:pt modelId="{5436F234-8016-48F7-911C-11368CF21837}" type="parTrans" cxnId="{CB753E8D-89D4-42D6-81C6-7A16FFCAD9D3}">
      <dgm:prSet/>
      <dgm:spPr/>
      <dgm:t>
        <a:bodyPr/>
        <a:lstStyle/>
        <a:p>
          <a:endParaRPr lang="nl-BE"/>
        </a:p>
      </dgm:t>
    </dgm:pt>
    <dgm:pt modelId="{190579D3-7462-4DCF-B6BF-D7890A347AF9}" type="sibTrans" cxnId="{CB753E8D-89D4-42D6-81C6-7A16FFCAD9D3}">
      <dgm:prSet/>
      <dgm:spPr/>
      <dgm:t>
        <a:bodyPr/>
        <a:lstStyle/>
        <a:p>
          <a:endParaRPr lang="nl-BE"/>
        </a:p>
      </dgm:t>
    </dgm:pt>
    <dgm:pt modelId="{8C97EA82-6E96-4675-967E-0C64E9276A5B}">
      <dgm:prSet phldrT="[Tekst]"/>
      <dgm:spPr/>
      <dgm:t>
        <a:bodyPr/>
        <a:lstStyle/>
        <a:p>
          <a:r>
            <a:rPr lang="nl-BE" dirty="0"/>
            <a:t>periode</a:t>
          </a:r>
        </a:p>
      </dgm:t>
    </dgm:pt>
    <dgm:pt modelId="{24531588-E462-4869-8B2B-52F636918AF1}" type="parTrans" cxnId="{5313D3E2-2E9E-44D3-960A-6DBFD3E33961}">
      <dgm:prSet/>
      <dgm:spPr/>
      <dgm:t>
        <a:bodyPr/>
        <a:lstStyle/>
        <a:p>
          <a:endParaRPr lang="nl-BE"/>
        </a:p>
      </dgm:t>
    </dgm:pt>
    <dgm:pt modelId="{2D1D001A-3CDA-46FD-9049-D272EDB3066E}" type="sibTrans" cxnId="{5313D3E2-2E9E-44D3-960A-6DBFD3E33961}">
      <dgm:prSet/>
      <dgm:spPr/>
      <dgm:t>
        <a:bodyPr/>
        <a:lstStyle/>
        <a:p>
          <a:endParaRPr lang="nl-BE"/>
        </a:p>
      </dgm:t>
    </dgm:pt>
    <dgm:pt modelId="{55C42962-561D-4A00-AA99-BD95C94C0941}">
      <dgm:prSet phldrT="[Tekst]"/>
      <dgm:spPr/>
      <dgm:t>
        <a:bodyPr/>
        <a:lstStyle/>
        <a:p>
          <a:r>
            <a:rPr lang="nl-BE" dirty="0"/>
            <a:t>regelmaat</a:t>
          </a:r>
        </a:p>
      </dgm:t>
    </dgm:pt>
    <dgm:pt modelId="{9708A829-92C1-4352-AA89-6FD4B3C35147}" type="parTrans" cxnId="{8ECB26C1-4074-4E5A-A220-446B1EBAF164}">
      <dgm:prSet/>
      <dgm:spPr/>
      <dgm:t>
        <a:bodyPr/>
        <a:lstStyle/>
        <a:p>
          <a:endParaRPr lang="nl-BE"/>
        </a:p>
      </dgm:t>
    </dgm:pt>
    <dgm:pt modelId="{366BAAA2-FDAB-44BB-95D8-30F103A6F853}" type="sibTrans" cxnId="{8ECB26C1-4074-4E5A-A220-446B1EBAF164}">
      <dgm:prSet/>
      <dgm:spPr/>
      <dgm:t>
        <a:bodyPr/>
        <a:lstStyle/>
        <a:p>
          <a:endParaRPr lang="nl-BE"/>
        </a:p>
      </dgm:t>
    </dgm:pt>
    <dgm:pt modelId="{80492827-5AE9-42A4-8C9F-E9D554592A63}" type="pres">
      <dgm:prSet presAssocID="{25B36CFA-3023-437C-BF25-40CB9875579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6356F6C-97D1-4C5E-8BE0-DE139D07601D}" type="pres">
      <dgm:prSet presAssocID="{F27369FB-0491-464D-A3DF-FC1E1628443F}" presName="root1" presStyleCnt="0"/>
      <dgm:spPr/>
    </dgm:pt>
    <dgm:pt modelId="{CE369C8D-2AE4-439C-85BB-35746651DC74}" type="pres">
      <dgm:prSet presAssocID="{F27369FB-0491-464D-A3DF-FC1E1628443F}" presName="LevelOneTextNode" presStyleLbl="node0" presStyleIdx="0" presStyleCnt="1">
        <dgm:presLayoutVars>
          <dgm:chPref val="3"/>
        </dgm:presLayoutVars>
      </dgm:prSet>
      <dgm:spPr/>
    </dgm:pt>
    <dgm:pt modelId="{D0C1CF5E-7F27-4E57-A5C0-131B7AA1BA13}" type="pres">
      <dgm:prSet presAssocID="{F27369FB-0491-464D-A3DF-FC1E1628443F}" presName="level2hierChild" presStyleCnt="0"/>
      <dgm:spPr/>
    </dgm:pt>
    <dgm:pt modelId="{1F610EFB-BD53-4CCF-B155-E3F0C80BEE4F}" type="pres">
      <dgm:prSet presAssocID="{06C52A9B-0338-4932-8EA1-96CFC9055414}" presName="conn2-1" presStyleLbl="parChTrans1D2" presStyleIdx="0" presStyleCnt="4"/>
      <dgm:spPr/>
    </dgm:pt>
    <dgm:pt modelId="{709989B5-800D-417E-9B9D-BD8EAA422DE0}" type="pres">
      <dgm:prSet presAssocID="{06C52A9B-0338-4932-8EA1-96CFC9055414}" presName="connTx" presStyleLbl="parChTrans1D2" presStyleIdx="0" presStyleCnt="4"/>
      <dgm:spPr/>
    </dgm:pt>
    <dgm:pt modelId="{C8D3C21A-10FF-4073-B9C8-2FE72DAF94F9}" type="pres">
      <dgm:prSet presAssocID="{D2AAE433-C26D-4BFD-B5AE-4C3763FC9C4B}" presName="root2" presStyleCnt="0"/>
      <dgm:spPr/>
    </dgm:pt>
    <dgm:pt modelId="{9BB15474-4E12-4034-B0BF-41B9E1D0FEFB}" type="pres">
      <dgm:prSet presAssocID="{D2AAE433-C26D-4BFD-B5AE-4C3763FC9C4B}" presName="LevelTwoTextNode" presStyleLbl="node2" presStyleIdx="0" presStyleCnt="4">
        <dgm:presLayoutVars>
          <dgm:chPref val="3"/>
        </dgm:presLayoutVars>
      </dgm:prSet>
      <dgm:spPr/>
    </dgm:pt>
    <dgm:pt modelId="{06D8C890-8201-47C3-AE8D-2AB4FF076254}" type="pres">
      <dgm:prSet presAssocID="{D2AAE433-C26D-4BFD-B5AE-4C3763FC9C4B}" presName="level3hierChild" presStyleCnt="0"/>
      <dgm:spPr/>
    </dgm:pt>
    <dgm:pt modelId="{DA1F4DC3-E663-46FE-ABF8-09A088FA00FF}" type="pres">
      <dgm:prSet presAssocID="{5436F234-8016-48F7-911C-11368CF21837}" presName="conn2-1" presStyleLbl="parChTrans1D2" presStyleIdx="1" presStyleCnt="4"/>
      <dgm:spPr/>
    </dgm:pt>
    <dgm:pt modelId="{92003E8B-8382-426B-8078-5D3F74CA371D}" type="pres">
      <dgm:prSet presAssocID="{5436F234-8016-48F7-911C-11368CF21837}" presName="connTx" presStyleLbl="parChTrans1D2" presStyleIdx="1" presStyleCnt="4"/>
      <dgm:spPr/>
    </dgm:pt>
    <dgm:pt modelId="{CC5F2814-AE85-4C6D-8449-399ADBBAB4FE}" type="pres">
      <dgm:prSet presAssocID="{D6049026-2838-4A89-89F0-3CAB09C15882}" presName="root2" presStyleCnt="0"/>
      <dgm:spPr/>
    </dgm:pt>
    <dgm:pt modelId="{B4F0292F-8829-45B9-8C3D-0B58548A8F02}" type="pres">
      <dgm:prSet presAssocID="{D6049026-2838-4A89-89F0-3CAB09C15882}" presName="LevelTwoTextNode" presStyleLbl="node2" presStyleIdx="1" presStyleCnt="4">
        <dgm:presLayoutVars>
          <dgm:chPref val="3"/>
        </dgm:presLayoutVars>
      </dgm:prSet>
      <dgm:spPr/>
    </dgm:pt>
    <dgm:pt modelId="{914135E6-EE33-4DB8-AD55-6D021D39213D}" type="pres">
      <dgm:prSet presAssocID="{D6049026-2838-4A89-89F0-3CAB09C15882}" presName="level3hierChild" presStyleCnt="0"/>
      <dgm:spPr/>
    </dgm:pt>
    <dgm:pt modelId="{605C4536-1516-487F-A964-35EC2215294B}" type="pres">
      <dgm:prSet presAssocID="{24531588-E462-4869-8B2B-52F636918AF1}" presName="conn2-1" presStyleLbl="parChTrans1D2" presStyleIdx="2" presStyleCnt="4"/>
      <dgm:spPr/>
    </dgm:pt>
    <dgm:pt modelId="{A512C7D4-A0A7-407D-AB31-2BDAB8AE3446}" type="pres">
      <dgm:prSet presAssocID="{24531588-E462-4869-8B2B-52F636918AF1}" presName="connTx" presStyleLbl="parChTrans1D2" presStyleIdx="2" presStyleCnt="4"/>
      <dgm:spPr/>
    </dgm:pt>
    <dgm:pt modelId="{28F8846F-06AD-42C9-8F21-D3743A8835F7}" type="pres">
      <dgm:prSet presAssocID="{8C97EA82-6E96-4675-967E-0C64E9276A5B}" presName="root2" presStyleCnt="0"/>
      <dgm:spPr/>
    </dgm:pt>
    <dgm:pt modelId="{60F2AFE0-DBED-4875-8B28-15E616337D1E}" type="pres">
      <dgm:prSet presAssocID="{8C97EA82-6E96-4675-967E-0C64E9276A5B}" presName="LevelTwoTextNode" presStyleLbl="node2" presStyleIdx="2" presStyleCnt="4">
        <dgm:presLayoutVars>
          <dgm:chPref val="3"/>
        </dgm:presLayoutVars>
      </dgm:prSet>
      <dgm:spPr/>
    </dgm:pt>
    <dgm:pt modelId="{896E53E0-D110-4A48-B11F-026974831F34}" type="pres">
      <dgm:prSet presAssocID="{8C97EA82-6E96-4675-967E-0C64E9276A5B}" presName="level3hierChild" presStyleCnt="0"/>
      <dgm:spPr/>
    </dgm:pt>
    <dgm:pt modelId="{E17AB774-9DD7-46C2-90A3-640BE5D171B1}" type="pres">
      <dgm:prSet presAssocID="{9708A829-92C1-4352-AA89-6FD4B3C35147}" presName="conn2-1" presStyleLbl="parChTrans1D2" presStyleIdx="3" presStyleCnt="4"/>
      <dgm:spPr/>
    </dgm:pt>
    <dgm:pt modelId="{54C8EF31-24FD-4969-B440-B877F9B141B3}" type="pres">
      <dgm:prSet presAssocID="{9708A829-92C1-4352-AA89-6FD4B3C35147}" presName="connTx" presStyleLbl="parChTrans1D2" presStyleIdx="3" presStyleCnt="4"/>
      <dgm:spPr/>
    </dgm:pt>
    <dgm:pt modelId="{39F65AED-F137-465D-82C4-F591B1142E18}" type="pres">
      <dgm:prSet presAssocID="{55C42962-561D-4A00-AA99-BD95C94C0941}" presName="root2" presStyleCnt="0"/>
      <dgm:spPr/>
    </dgm:pt>
    <dgm:pt modelId="{A4C1DC2C-8978-4FFC-8D8F-A98E0D92F75A}" type="pres">
      <dgm:prSet presAssocID="{55C42962-561D-4A00-AA99-BD95C94C0941}" presName="LevelTwoTextNode" presStyleLbl="node2" presStyleIdx="3" presStyleCnt="4">
        <dgm:presLayoutVars>
          <dgm:chPref val="3"/>
        </dgm:presLayoutVars>
      </dgm:prSet>
      <dgm:spPr/>
    </dgm:pt>
    <dgm:pt modelId="{789C7E8A-1918-4996-B8D2-8AA05ABEAE7E}" type="pres">
      <dgm:prSet presAssocID="{55C42962-561D-4A00-AA99-BD95C94C0941}" presName="level3hierChild" presStyleCnt="0"/>
      <dgm:spPr/>
    </dgm:pt>
  </dgm:ptLst>
  <dgm:cxnLst>
    <dgm:cxn modelId="{EDD5B410-6A91-4E7B-A45D-B8D012742CBA}" type="presOf" srcId="{9708A829-92C1-4352-AA89-6FD4B3C35147}" destId="{54C8EF31-24FD-4969-B440-B877F9B141B3}" srcOrd="1" destOrd="0" presId="urn:microsoft.com/office/officeart/2008/layout/HorizontalMultiLevelHierarchy"/>
    <dgm:cxn modelId="{CFF40B2D-E8E5-4251-90CA-B5A312FA46A7}" type="presOf" srcId="{D6049026-2838-4A89-89F0-3CAB09C15882}" destId="{B4F0292F-8829-45B9-8C3D-0B58548A8F02}" srcOrd="0" destOrd="0" presId="urn:microsoft.com/office/officeart/2008/layout/HorizontalMultiLevelHierarchy"/>
    <dgm:cxn modelId="{62327530-EB20-4F94-8CEC-9E48C78A67A5}" srcId="{F27369FB-0491-464D-A3DF-FC1E1628443F}" destId="{D2AAE433-C26D-4BFD-B5AE-4C3763FC9C4B}" srcOrd="0" destOrd="0" parTransId="{06C52A9B-0338-4932-8EA1-96CFC9055414}" sibTransId="{3A1311E9-EE2F-4E48-A23D-B590B2C274E8}"/>
    <dgm:cxn modelId="{4E981E39-36B3-40E2-8360-7FDC3FF1CA14}" type="presOf" srcId="{D2AAE433-C26D-4BFD-B5AE-4C3763FC9C4B}" destId="{9BB15474-4E12-4034-B0BF-41B9E1D0FEFB}" srcOrd="0" destOrd="0" presId="urn:microsoft.com/office/officeart/2008/layout/HorizontalMultiLevelHierarchy"/>
    <dgm:cxn modelId="{B2C01C4D-86A8-4F6E-9C33-8DBEF4D5F7DD}" type="presOf" srcId="{F27369FB-0491-464D-A3DF-FC1E1628443F}" destId="{CE369C8D-2AE4-439C-85BB-35746651DC74}" srcOrd="0" destOrd="0" presId="urn:microsoft.com/office/officeart/2008/layout/HorizontalMultiLevelHierarchy"/>
    <dgm:cxn modelId="{6417EE4D-1227-4EEA-89BD-5F30C7482A1C}" srcId="{25B36CFA-3023-437C-BF25-40CB9875579D}" destId="{F27369FB-0491-464D-A3DF-FC1E1628443F}" srcOrd="0" destOrd="0" parTransId="{91E9F24F-8388-41D1-816B-AEFD47213F78}" sibTransId="{1EF15A6D-0406-47F2-86B5-2023816F8DFA}"/>
    <dgm:cxn modelId="{CD014F73-4FCD-42CD-980B-922DD89FBAD3}" type="presOf" srcId="{8C97EA82-6E96-4675-967E-0C64E9276A5B}" destId="{60F2AFE0-DBED-4875-8B28-15E616337D1E}" srcOrd="0" destOrd="0" presId="urn:microsoft.com/office/officeart/2008/layout/HorizontalMultiLevelHierarchy"/>
    <dgm:cxn modelId="{7DD7D78C-ACD6-4642-82DB-503653F89914}" type="presOf" srcId="{25B36CFA-3023-437C-BF25-40CB9875579D}" destId="{80492827-5AE9-42A4-8C9F-E9D554592A63}" srcOrd="0" destOrd="0" presId="urn:microsoft.com/office/officeart/2008/layout/HorizontalMultiLevelHierarchy"/>
    <dgm:cxn modelId="{CB753E8D-89D4-42D6-81C6-7A16FFCAD9D3}" srcId="{F27369FB-0491-464D-A3DF-FC1E1628443F}" destId="{D6049026-2838-4A89-89F0-3CAB09C15882}" srcOrd="1" destOrd="0" parTransId="{5436F234-8016-48F7-911C-11368CF21837}" sibTransId="{190579D3-7462-4DCF-B6BF-D7890A347AF9}"/>
    <dgm:cxn modelId="{C70F268E-16DC-4C4E-80BD-413FFF07767C}" type="presOf" srcId="{55C42962-561D-4A00-AA99-BD95C94C0941}" destId="{A4C1DC2C-8978-4FFC-8D8F-A98E0D92F75A}" srcOrd="0" destOrd="0" presId="urn:microsoft.com/office/officeart/2008/layout/HorizontalMultiLevelHierarchy"/>
    <dgm:cxn modelId="{CE89969E-5C34-49D6-964E-BF5437B1251B}" type="presOf" srcId="{9708A829-92C1-4352-AA89-6FD4B3C35147}" destId="{E17AB774-9DD7-46C2-90A3-640BE5D171B1}" srcOrd="0" destOrd="0" presId="urn:microsoft.com/office/officeart/2008/layout/HorizontalMultiLevelHierarchy"/>
    <dgm:cxn modelId="{D346F6B0-A0E3-4436-88F7-C541728BE2F4}" type="presOf" srcId="{24531588-E462-4869-8B2B-52F636918AF1}" destId="{605C4536-1516-487F-A964-35EC2215294B}" srcOrd="0" destOrd="0" presId="urn:microsoft.com/office/officeart/2008/layout/HorizontalMultiLevelHierarchy"/>
    <dgm:cxn modelId="{1A9C2BB8-AC4B-474B-9B9C-81663B992322}" type="presOf" srcId="{06C52A9B-0338-4932-8EA1-96CFC9055414}" destId="{1F610EFB-BD53-4CCF-B155-E3F0C80BEE4F}" srcOrd="0" destOrd="0" presId="urn:microsoft.com/office/officeart/2008/layout/HorizontalMultiLevelHierarchy"/>
    <dgm:cxn modelId="{6048E1BA-AF4B-4B98-A851-44B00119337F}" type="presOf" srcId="{06C52A9B-0338-4932-8EA1-96CFC9055414}" destId="{709989B5-800D-417E-9B9D-BD8EAA422DE0}" srcOrd="1" destOrd="0" presId="urn:microsoft.com/office/officeart/2008/layout/HorizontalMultiLevelHierarchy"/>
    <dgm:cxn modelId="{8ECB26C1-4074-4E5A-A220-446B1EBAF164}" srcId="{F27369FB-0491-464D-A3DF-FC1E1628443F}" destId="{55C42962-561D-4A00-AA99-BD95C94C0941}" srcOrd="3" destOrd="0" parTransId="{9708A829-92C1-4352-AA89-6FD4B3C35147}" sibTransId="{366BAAA2-FDAB-44BB-95D8-30F103A6F853}"/>
    <dgm:cxn modelId="{B87E2EE1-64CB-48F9-8B11-94DEAD5BF24E}" type="presOf" srcId="{24531588-E462-4869-8B2B-52F636918AF1}" destId="{A512C7D4-A0A7-407D-AB31-2BDAB8AE3446}" srcOrd="1" destOrd="0" presId="urn:microsoft.com/office/officeart/2008/layout/HorizontalMultiLevelHierarchy"/>
    <dgm:cxn modelId="{5313D3E2-2E9E-44D3-960A-6DBFD3E33961}" srcId="{F27369FB-0491-464D-A3DF-FC1E1628443F}" destId="{8C97EA82-6E96-4675-967E-0C64E9276A5B}" srcOrd="2" destOrd="0" parTransId="{24531588-E462-4869-8B2B-52F636918AF1}" sibTransId="{2D1D001A-3CDA-46FD-9049-D272EDB3066E}"/>
    <dgm:cxn modelId="{9E81C0F3-2C44-4352-BB9A-E5F44191830D}" type="presOf" srcId="{5436F234-8016-48F7-911C-11368CF21837}" destId="{92003E8B-8382-426B-8078-5D3F74CA371D}" srcOrd="1" destOrd="0" presId="urn:microsoft.com/office/officeart/2008/layout/HorizontalMultiLevelHierarchy"/>
    <dgm:cxn modelId="{0F513EF4-2E7E-49AA-AEC9-3E3DCDE84980}" type="presOf" srcId="{5436F234-8016-48F7-911C-11368CF21837}" destId="{DA1F4DC3-E663-46FE-ABF8-09A088FA00FF}" srcOrd="0" destOrd="0" presId="urn:microsoft.com/office/officeart/2008/layout/HorizontalMultiLevelHierarchy"/>
    <dgm:cxn modelId="{6FBB37AB-FDE4-4752-9E5E-6F2F28C32104}" type="presParOf" srcId="{80492827-5AE9-42A4-8C9F-E9D554592A63}" destId="{66356F6C-97D1-4C5E-8BE0-DE139D07601D}" srcOrd="0" destOrd="0" presId="urn:microsoft.com/office/officeart/2008/layout/HorizontalMultiLevelHierarchy"/>
    <dgm:cxn modelId="{F11BA199-3321-40C6-8AB5-500A97C2FE94}" type="presParOf" srcId="{66356F6C-97D1-4C5E-8BE0-DE139D07601D}" destId="{CE369C8D-2AE4-439C-85BB-35746651DC74}" srcOrd="0" destOrd="0" presId="urn:microsoft.com/office/officeart/2008/layout/HorizontalMultiLevelHierarchy"/>
    <dgm:cxn modelId="{FC2C8DC4-4E5C-474F-B59A-6EF2CA8AB537}" type="presParOf" srcId="{66356F6C-97D1-4C5E-8BE0-DE139D07601D}" destId="{D0C1CF5E-7F27-4E57-A5C0-131B7AA1BA13}" srcOrd="1" destOrd="0" presId="urn:microsoft.com/office/officeart/2008/layout/HorizontalMultiLevelHierarchy"/>
    <dgm:cxn modelId="{49E1F27A-E62F-4BCF-89D8-FC55D233D72B}" type="presParOf" srcId="{D0C1CF5E-7F27-4E57-A5C0-131B7AA1BA13}" destId="{1F610EFB-BD53-4CCF-B155-E3F0C80BEE4F}" srcOrd="0" destOrd="0" presId="urn:microsoft.com/office/officeart/2008/layout/HorizontalMultiLevelHierarchy"/>
    <dgm:cxn modelId="{545D4F69-3A13-4DBA-8A82-1C7F4AF67B6A}" type="presParOf" srcId="{1F610EFB-BD53-4CCF-B155-E3F0C80BEE4F}" destId="{709989B5-800D-417E-9B9D-BD8EAA422DE0}" srcOrd="0" destOrd="0" presId="urn:microsoft.com/office/officeart/2008/layout/HorizontalMultiLevelHierarchy"/>
    <dgm:cxn modelId="{F4FCC2C0-4396-4020-8105-4D52C778C26D}" type="presParOf" srcId="{D0C1CF5E-7F27-4E57-A5C0-131B7AA1BA13}" destId="{C8D3C21A-10FF-4073-B9C8-2FE72DAF94F9}" srcOrd="1" destOrd="0" presId="urn:microsoft.com/office/officeart/2008/layout/HorizontalMultiLevelHierarchy"/>
    <dgm:cxn modelId="{F520E776-391C-41C8-9C27-5CD876463553}" type="presParOf" srcId="{C8D3C21A-10FF-4073-B9C8-2FE72DAF94F9}" destId="{9BB15474-4E12-4034-B0BF-41B9E1D0FEFB}" srcOrd="0" destOrd="0" presId="urn:microsoft.com/office/officeart/2008/layout/HorizontalMultiLevelHierarchy"/>
    <dgm:cxn modelId="{30B062A9-907C-4F3D-A504-9AA1FEE14C46}" type="presParOf" srcId="{C8D3C21A-10FF-4073-B9C8-2FE72DAF94F9}" destId="{06D8C890-8201-47C3-AE8D-2AB4FF076254}" srcOrd="1" destOrd="0" presId="urn:microsoft.com/office/officeart/2008/layout/HorizontalMultiLevelHierarchy"/>
    <dgm:cxn modelId="{39AC416E-7DE8-463F-89BA-BACABE67BA49}" type="presParOf" srcId="{D0C1CF5E-7F27-4E57-A5C0-131B7AA1BA13}" destId="{DA1F4DC3-E663-46FE-ABF8-09A088FA00FF}" srcOrd="2" destOrd="0" presId="urn:microsoft.com/office/officeart/2008/layout/HorizontalMultiLevelHierarchy"/>
    <dgm:cxn modelId="{CF358D5B-288F-43B7-A72F-8BF1684CDF3D}" type="presParOf" srcId="{DA1F4DC3-E663-46FE-ABF8-09A088FA00FF}" destId="{92003E8B-8382-426B-8078-5D3F74CA371D}" srcOrd="0" destOrd="0" presId="urn:microsoft.com/office/officeart/2008/layout/HorizontalMultiLevelHierarchy"/>
    <dgm:cxn modelId="{D28FFBAA-2B7F-4506-8AA4-D6312DEAC86C}" type="presParOf" srcId="{D0C1CF5E-7F27-4E57-A5C0-131B7AA1BA13}" destId="{CC5F2814-AE85-4C6D-8449-399ADBBAB4FE}" srcOrd="3" destOrd="0" presId="urn:microsoft.com/office/officeart/2008/layout/HorizontalMultiLevelHierarchy"/>
    <dgm:cxn modelId="{5B5BB226-58E4-4D14-9C13-A6691A657071}" type="presParOf" srcId="{CC5F2814-AE85-4C6D-8449-399ADBBAB4FE}" destId="{B4F0292F-8829-45B9-8C3D-0B58548A8F02}" srcOrd="0" destOrd="0" presId="urn:microsoft.com/office/officeart/2008/layout/HorizontalMultiLevelHierarchy"/>
    <dgm:cxn modelId="{50E45093-6CA9-4A54-898A-165C617F1E76}" type="presParOf" srcId="{CC5F2814-AE85-4C6D-8449-399ADBBAB4FE}" destId="{914135E6-EE33-4DB8-AD55-6D021D39213D}" srcOrd="1" destOrd="0" presId="urn:microsoft.com/office/officeart/2008/layout/HorizontalMultiLevelHierarchy"/>
    <dgm:cxn modelId="{ACA0426F-8540-4463-BFBC-79D5C5F44C1D}" type="presParOf" srcId="{D0C1CF5E-7F27-4E57-A5C0-131B7AA1BA13}" destId="{605C4536-1516-487F-A964-35EC2215294B}" srcOrd="4" destOrd="0" presId="urn:microsoft.com/office/officeart/2008/layout/HorizontalMultiLevelHierarchy"/>
    <dgm:cxn modelId="{A2F51515-CE1B-41F9-B996-0F980B91AF4D}" type="presParOf" srcId="{605C4536-1516-487F-A964-35EC2215294B}" destId="{A512C7D4-A0A7-407D-AB31-2BDAB8AE3446}" srcOrd="0" destOrd="0" presId="urn:microsoft.com/office/officeart/2008/layout/HorizontalMultiLevelHierarchy"/>
    <dgm:cxn modelId="{43774938-83AE-419B-9B6E-6A4B24D654E6}" type="presParOf" srcId="{D0C1CF5E-7F27-4E57-A5C0-131B7AA1BA13}" destId="{28F8846F-06AD-42C9-8F21-D3743A8835F7}" srcOrd="5" destOrd="0" presId="urn:microsoft.com/office/officeart/2008/layout/HorizontalMultiLevelHierarchy"/>
    <dgm:cxn modelId="{280A3339-D5A0-455F-959D-C1A50668D77D}" type="presParOf" srcId="{28F8846F-06AD-42C9-8F21-D3743A8835F7}" destId="{60F2AFE0-DBED-4875-8B28-15E616337D1E}" srcOrd="0" destOrd="0" presId="urn:microsoft.com/office/officeart/2008/layout/HorizontalMultiLevelHierarchy"/>
    <dgm:cxn modelId="{FF880086-7CE6-4F4D-B3D8-42AD06C90245}" type="presParOf" srcId="{28F8846F-06AD-42C9-8F21-D3743A8835F7}" destId="{896E53E0-D110-4A48-B11F-026974831F34}" srcOrd="1" destOrd="0" presId="urn:microsoft.com/office/officeart/2008/layout/HorizontalMultiLevelHierarchy"/>
    <dgm:cxn modelId="{68FD75FD-CBA4-43EA-B1B1-92A2BEAE8244}" type="presParOf" srcId="{D0C1CF5E-7F27-4E57-A5C0-131B7AA1BA13}" destId="{E17AB774-9DD7-46C2-90A3-640BE5D171B1}" srcOrd="6" destOrd="0" presId="urn:microsoft.com/office/officeart/2008/layout/HorizontalMultiLevelHierarchy"/>
    <dgm:cxn modelId="{D29F5B0C-0292-4A1E-AEC6-C7C27939D696}" type="presParOf" srcId="{E17AB774-9DD7-46C2-90A3-640BE5D171B1}" destId="{54C8EF31-24FD-4969-B440-B877F9B141B3}" srcOrd="0" destOrd="0" presId="urn:microsoft.com/office/officeart/2008/layout/HorizontalMultiLevelHierarchy"/>
    <dgm:cxn modelId="{B7FAF77E-3EA0-4AF9-9004-C68CC7EB80A6}" type="presParOf" srcId="{D0C1CF5E-7F27-4E57-A5C0-131B7AA1BA13}" destId="{39F65AED-F137-465D-82C4-F591B1142E18}" srcOrd="7" destOrd="0" presId="urn:microsoft.com/office/officeart/2008/layout/HorizontalMultiLevelHierarchy"/>
    <dgm:cxn modelId="{578F6DDD-E5F6-4349-AF84-A496C657F8A2}" type="presParOf" srcId="{39F65AED-F137-465D-82C4-F591B1142E18}" destId="{A4C1DC2C-8978-4FFC-8D8F-A98E0D92F75A}" srcOrd="0" destOrd="0" presId="urn:microsoft.com/office/officeart/2008/layout/HorizontalMultiLevelHierarchy"/>
    <dgm:cxn modelId="{AF5B807B-3285-4692-8DF9-3A0521E7EE73}" type="presParOf" srcId="{39F65AED-F137-465D-82C4-F591B1142E18}" destId="{789C7E8A-1918-4996-B8D2-8AA05ABEAE7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F1D53E-DDCB-45F4-8A80-F4E3C6826751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</dgm:pt>
    <dgm:pt modelId="{9ABD1111-16A8-4874-B1BD-71EEC416B1DE}">
      <dgm:prSet phldrT="[Tekst]"/>
      <dgm:spPr/>
      <dgm:t>
        <a:bodyPr/>
        <a:lstStyle/>
        <a:p>
          <a:r>
            <a:rPr lang="nl-BE" dirty="0"/>
            <a:t>Gebed</a:t>
          </a:r>
        </a:p>
      </dgm:t>
    </dgm:pt>
    <dgm:pt modelId="{DBD989DE-B39D-42CA-B679-348F54878D8A}" type="parTrans" cxnId="{A9E39EFB-22AD-4B28-8BFE-EE59B57B1968}">
      <dgm:prSet/>
      <dgm:spPr/>
      <dgm:t>
        <a:bodyPr/>
        <a:lstStyle/>
        <a:p>
          <a:endParaRPr lang="nl-BE"/>
        </a:p>
      </dgm:t>
    </dgm:pt>
    <dgm:pt modelId="{B06B0C2D-E863-438B-8DF9-4B8BAF4BF5B1}" type="sibTrans" cxnId="{A9E39EFB-22AD-4B28-8BFE-EE59B57B1968}">
      <dgm:prSet/>
      <dgm:spPr/>
      <dgm:t>
        <a:bodyPr/>
        <a:lstStyle/>
        <a:p>
          <a:endParaRPr lang="nl-BE"/>
        </a:p>
      </dgm:t>
    </dgm:pt>
    <dgm:pt modelId="{B95B69F2-DAF1-4DCB-AC4E-C73252D3EBBD}">
      <dgm:prSet phldrT="[Tekst]"/>
      <dgm:spPr/>
      <dgm:t>
        <a:bodyPr/>
        <a:lstStyle/>
        <a:p>
          <a:r>
            <a:rPr lang="nl-BE"/>
            <a:t>Vasten</a:t>
          </a:r>
        </a:p>
      </dgm:t>
    </dgm:pt>
    <dgm:pt modelId="{C38F77AD-8A77-4F26-9D4B-39CA9E2F52D1}" type="parTrans" cxnId="{2AAE7E24-573E-49CD-B3E6-4B4A5195AEB8}">
      <dgm:prSet/>
      <dgm:spPr/>
      <dgm:t>
        <a:bodyPr/>
        <a:lstStyle/>
        <a:p>
          <a:endParaRPr lang="nl-BE"/>
        </a:p>
      </dgm:t>
    </dgm:pt>
    <dgm:pt modelId="{D47CD244-6AF0-4612-B1B0-746013646FB1}" type="sibTrans" cxnId="{2AAE7E24-573E-49CD-B3E6-4B4A5195AEB8}">
      <dgm:prSet/>
      <dgm:spPr/>
      <dgm:t>
        <a:bodyPr/>
        <a:lstStyle/>
        <a:p>
          <a:endParaRPr lang="nl-BE"/>
        </a:p>
      </dgm:t>
    </dgm:pt>
    <dgm:pt modelId="{91142E76-84B0-407E-B743-058BAA5F6E83}">
      <dgm:prSet phldrT="[Tekst]"/>
      <dgm:spPr/>
      <dgm:t>
        <a:bodyPr/>
        <a:lstStyle/>
        <a:p>
          <a:r>
            <a:rPr lang="nl-BE"/>
            <a:t>Berouw</a:t>
          </a:r>
        </a:p>
      </dgm:t>
    </dgm:pt>
    <dgm:pt modelId="{20A9A306-3547-4CD6-B67F-EFC648626BEB}" type="parTrans" cxnId="{311C472C-48CA-44DD-A322-B7A036FDF554}">
      <dgm:prSet/>
      <dgm:spPr/>
      <dgm:t>
        <a:bodyPr/>
        <a:lstStyle/>
        <a:p>
          <a:endParaRPr lang="nl-BE"/>
        </a:p>
      </dgm:t>
    </dgm:pt>
    <dgm:pt modelId="{8BD69678-A7A0-45BE-8CA9-A0EB9C61444C}" type="sibTrans" cxnId="{311C472C-48CA-44DD-A322-B7A036FDF554}">
      <dgm:prSet/>
      <dgm:spPr/>
      <dgm:t>
        <a:bodyPr/>
        <a:lstStyle/>
        <a:p>
          <a:endParaRPr lang="nl-BE"/>
        </a:p>
      </dgm:t>
    </dgm:pt>
    <dgm:pt modelId="{37576383-560E-46B4-942F-1A37EAE4D1CB}">
      <dgm:prSet phldrT="[Tekst]"/>
      <dgm:spPr/>
      <dgm:t>
        <a:bodyPr/>
        <a:lstStyle/>
        <a:p>
          <a:r>
            <a:rPr lang="nl-BE"/>
            <a:t>Kleine bedevaart</a:t>
          </a:r>
        </a:p>
      </dgm:t>
    </dgm:pt>
    <dgm:pt modelId="{2FCC722D-800C-467E-A830-BBB8D11F2DB5}" type="parTrans" cxnId="{82491FC5-47E8-4AF1-A787-72E20495F824}">
      <dgm:prSet/>
      <dgm:spPr/>
      <dgm:t>
        <a:bodyPr/>
        <a:lstStyle/>
        <a:p>
          <a:endParaRPr lang="nl-BE"/>
        </a:p>
      </dgm:t>
    </dgm:pt>
    <dgm:pt modelId="{F7A5B1ED-C8B2-481C-8D66-6DEC847F4EA0}" type="sibTrans" cxnId="{82491FC5-47E8-4AF1-A787-72E20495F824}">
      <dgm:prSet/>
      <dgm:spPr/>
      <dgm:t>
        <a:bodyPr/>
        <a:lstStyle/>
        <a:p>
          <a:endParaRPr lang="nl-BE"/>
        </a:p>
      </dgm:t>
    </dgm:pt>
    <dgm:pt modelId="{56836BD1-05F6-4171-855B-64907DE1E7E2}">
      <dgm:prSet phldrT="[Tekst]"/>
      <dgm:spPr/>
      <dgm:t>
        <a:bodyPr/>
        <a:lstStyle/>
        <a:p>
          <a:r>
            <a:rPr lang="nl-NL"/>
            <a:t>Koran</a:t>
          </a:r>
          <a:endParaRPr lang="nl-BE"/>
        </a:p>
      </dgm:t>
    </dgm:pt>
    <dgm:pt modelId="{773656C1-E24D-420E-BD47-6C6211954CFC}" type="parTrans" cxnId="{A5F9B36A-ACEB-445F-A460-53BEEEB67745}">
      <dgm:prSet/>
      <dgm:spPr/>
      <dgm:t>
        <a:bodyPr/>
        <a:lstStyle/>
        <a:p>
          <a:endParaRPr lang="nl-BE"/>
        </a:p>
      </dgm:t>
    </dgm:pt>
    <dgm:pt modelId="{7740E753-DDB8-4C63-9076-36E651839448}" type="sibTrans" cxnId="{A5F9B36A-ACEB-445F-A460-53BEEEB67745}">
      <dgm:prSet/>
      <dgm:spPr/>
      <dgm:t>
        <a:bodyPr/>
        <a:lstStyle/>
        <a:p>
          <a:endParaRPr lang="nl-BE"/>
        </a:p>
      </dgm:t>
    </dgm:pt>
    <dgm:pt modelId="{9D59DDD6-35CE-453A-B2A1-4AC9E6B51713}" type="pres">
      <dgm:prSet presAssocID="{83F1D53E-DDCB-45F4-8A80-F4E3C6826751}" presName="linearFlow" presStyleCnt="0">
        <dgm:presLayoutVars>
          <dgm:dir/>
          <dgm:resizeHandles val="exact"/>
        </dgm:presLayoutVars>
      </dgm:prSet>
      <dgm:spPr/>
    </dgm:pt>
    <dgm:pt modelId="{C89B0220-BEEB-407B-99E7-298318DEF001}" type="pres">
      <dgm:prSet presAssocID="{9ABD1111-16A8-4874-B1BD-71EEC416B1DE}" presName="composite" presStyleCnt="0"/>
      <dgm:spPr/>
    </dgm:pt>
    <dgm:pt modelId="{F3A5F291-94F3-4505-9373-0452C0E3EE6E}" type="pres">
      <dgm:prSet presAssocID="{9ABD1111-16A8-4874-B1BD-71EEC416B1DE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89E154B-141E-4663-B37C-A185192CBB22}" type="pres">
      <dgm:prSet presAssocID="{9ABD1111-16A8-4874-B1BD-71EEC416B1DE}" presName="txShp" presStyleLbl="node1" presStyleIdx="0" presStyleCnt="5">
        <dgm:presLayoutVars>
          <dgm:bulletEnabled val="1"/>
        </dgm:presLayoutVars>
      </dgm:prSet>
      <dgm:spPr/>
    </dgm:pt>
    <dgm:pt modelId="{C172CCD8-CEED-4A65-96C3-8280659D8644}" type="pres">
      <dgm:prSet presAssocID="{B06B0C2D-E863-438B-8DF9-4B8BAF4BF5B1}" presName="spacing" presStyleCnt="0"/>
      <dgm:spPr/>
    </dgm:pt>
    <dgm:pt modelId="{2461F063-60C4-43EB-8CB3-06FF5B230F77}" type="pres">
      <dgm:prSet presAssocID="{B95B69F2-DAF1-4DCB-AC4E-C73252D3EBBD}" presName="composite" presStyleCnt="0"/>
      <dgm:spPr/>
    </dgm:pt>
    <dgm:pt modelId="{255EBA7B-C2A1-45D2-91BB-8197FCBFEA6C}" type="pres">
      <dgm:prSet presAssocID="{B95B69F2-DAF1-4DCB-AC4E-C73252D3EBBD}" presName="imgShp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780DB67-4D5F-4751-BEE7-44F99AE564E0}" type="pres">
      <dgm:prSet presAssocID="{B95B69F2-DAF1-4DCB-AC4E-C73252D3EBBD}" presName="txShp" presStyleLbl="node1" presStyleIdx="1" presStyleCnt="5">
        <dgm:presLayoutVars>
          <dgm:bulletEnabled val="1"/>
        </dgm:presLayoutVars>
      </dgm:prSet>
      <dgm:spPr/>
    </dgm:pt>
    <dgm:pt modelId="{68CE66CD-8551-4610-B550-844C62918B39}" type="pres">
      <dgm:prSet presAssocID="{D47CD244-6AF0-4612-B1B0-746013646FB1}" presName="spacing" presStyleCnt="0"/>
      <dgm:spPr/>
    </dgm:pt>
    <dgm:pt modelId="{7ECEF4ED-7D38-434F-9A5C-AB9D16F80494}" type="pres">
      <dgm:prSet presAssocID="{91142E76-84B0-407E-B743-058BAA5F6E83}" presName="composite" presStyleCnt="0"/>
      <dgm:spPr/>
    </dgm:pt>
    <dgm:pt modelId="{32B2F56D-5636-45B8-AA26-D8E184AF9F30}" type="pres">
      <dgm:prSet presAssocID="{91142E76-84B0-407E-B743-058BAA5F6E83}" presName="imgShp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6A2F674-E9A3-49FB-B5FD-64B4BF647698}" type="pres">
      <dgm:prSet presAssocID="{91142E76-84B0-407E-B743-058BAA5F6E83}" presName="txShp" presStyleLbl="node1" presStyleIdx="2" presStyleCnt="5">
        <dgm:presLayoutVars>
          <dgm:bulletEnabled val="1"/>
        </dgm:presLayoutVars>
      </dgm:prSet>
      <dgm:spPr/>
    </dgm:pt>
    <dgm:pt modelId="{FF48D318-1384-4463-AD94-B744F1AF9DBF}" type="pres">
      <dgm:prSet presAssocID="{8BD69678-A7A0-45BE-8CA9-A0EB9C61444C}" presName="spacing" presStyleCnt="0"/>
      <dgm:spPr/>
    </dgm:pt>
    <dgm:pt modelId="{9081AE5E-DC40-4210-BC72-CBCFCC90EC2C}" type="pres">
      <dgm:prSet presAssocID="{56836BD1-05F6-4171-855B-64907DE1E7E2}" presName="composite" presStyleCnt="0"/>
      <dgm:spPr/>
    </dgm:pt>
    <dgm:pt modelId="{5C8CB3D0-FE63-4F7B-A27C-06599538514F}" type="pres">
      <dgm:prSet presAssocID="{56836BD1-05F6-4171-855B-64907DE1E7E2}" presName="imgShp" presStyleLbl="fgImgPlace1" presStyleIdx="3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C2A90C6-22EE-4925-9284-6E6BBD694D1A}" type="pres">
      <dgm:prSet presAssocID="{56836BD1-05F6-4171-855B-64907DE1E7E2}" presName="txShp" presStyleLbl="node1" presStyleIdx="3" presStyleCnt="5">
        <dgm:presLayoutVars>
          <dgm:bulletEnabled val="1"/>
        </dgm:presLayoutVars>
      </dgm:prSet>
      <dgm:spPr/>
    </dgm:pt>
    <dgm:pt modelId="{92562389-C6A1-4CBD-A299-929E6E53805A}" type="pres">
      <dgm:prSet presAssocID="{7740E753-DDB8-4C63-9076-36E651839448}" presName="spacing" presStyleCnt="0"/>
      <dgm:spPr/>
    </dgm:pt>
    <dgm:pt modelId="{409A69AE-4E94-45E2-9194-8BB9BEEB8EDF}" type="pres">
      <dgm:prSet presAssocID="{37576383-560E-46B4-942F-1A37EAE4D1CB}" presName="composite" presStyleCnt="0"/>
      <dgm:spPr/>
    </dgm:pt>
    <dgm:pt modelId="{C31F3E0B-0471-4B35-A5EB-64477C151085}" type="pres">
      <dgm:prSet presAssocID="{37576383-560E-46B4-942F-1A37EAE4D1CB}" presName="imgShp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27FA7E7-6E2F-4216-8AD8-98AB13CA6822}" type="pres">
      <dgm:prSet presAssocID="{37576383-560E-46B4-942F-1A37EAE4D1CB}" presName="txShp" presStyleLbl="node1" presStyleIdx="4" presStyleCnt="5">
        <dgm:presLayoutVars>
          <dgm:bulletEnabled val="1"/>
        </dgm:presLayoutVars>
      </dgm:prSet>
      <dgm:spPr/>
    </dgm:pt>
  </dgm:ptLst>
  <dgm:cxnLst>
    <dgm:cxn modelId="{C6D12221-A934-47F5-BE2D-2EDE12588725}" type="presOf" srcId="{9ABD1111-16A8-4874-B1BD-71EEC416B1DE}" destId="{C89E154B-141E-4663-B37C-A185192CBB22}" srcOrd="0" destOrd="0" presId="urn:microsoft.com/office/officeart/2005/8/layout/vList3"/>
    <dgm:cxn modelId="{2AAE7E24-573E-49CD-B3E6-4B4A5195AEB8}" srcId="{83F1D53E-DDCB-45F4-8A80-F4E3C6826751}" destId="{B95B69F2-DAF1-4DCB-AC4E-C73252D3EBBD}" srcOrd="1" destOrd="0" parTransId="{C38F77AD-8A77-4F26-9D4B-39CA9E2F52D1}" sibTransId="{D47CD244-6AF0-4612-B1B0-746013646FB1}"/>
    <dgm:cxn modelId="{311C472C-48CA-44DD-A322-B7A036FDF554}" srcId="{83F1D53E-DDCB-45F4-8A80-F4E3C6826751}" destId="{91142E76-84B0-407E-B743-058BAA5F6E83}" srcOrd="2" destOrd="0" parTransId="{20A9A306-3547-4CD6-B67F-EFC648626BEB}" sibTransId="{8BD69678-A7A0-45BE-8CA9-A0EB9C61444C}"/>
    <dgm:cxn modelId="{7724F440-B4C7-480A-AC45-B2E9958CA6A7}" type="presOf" srcId="{B95B69F2-DAF1-4DCB-AC4E-C73252D3EBBD}" destId="{0780DB67-4D5F-4751-BEE7-44F99AE564E0}" srcOrd="0" destOrd="0" presId="urn:microsoft.com/office/officeart/2005/8/layout/vList3"/>
    <dgm:cxn modelId="{A5F9B36A-ACEB-445F-A460-53BEEEB67745}" srcId="{83F1D53E-DDCB-45F4-8A80-F4E3C6826751}" destId="{56836BD1-05F6-4171-855B-64907DE1E7E2}" srcOrd="3" destOrd="0" parTransId="{773656C1-E24D-420E-BD47-6C6211954CFC}" sibTransId="{7740E753-DDB8-4C63-9076-36E651839448}"/>
    <dgm:cxn modelId="{02D9A8AB-7229-4431-92C5-CD38FA118930}" type="presOf" srcId="{37576383-560E-46B4-942F-1A37EAE4D1CB}" destId="{427FA7E7-6E2F-4216-8AD8-98AB13CA6822}" srcOrd="0" destOrd="0" presId="urn:microsoft.com/office/officeart/2005/8/layout/vList3"/>
    <dgm:cxn modelId="{82491FC5-47E8-4AF1-A787-72E20495F824}" srcId="{83F1D53E-DDCB-45F4-8A80-F4E3C6826751}" destId="{37576383-560E-46B4-942F-1A37EAE4D1CB}" srcOrd="4" destOrd="0" parTransId="{2FCC722D-800C-467E-A830-BBB8D11F2DB5}" sibTransId="{F7A5B1ED-C8B2-481C-8D66-6DEC847F4EA0}"/>
    <dgm:cxn modelId="{C675E7D3-92E8-413D-ABB9-10DA5F71FD1F}" type="presOf" srcId="{56836BD1-05F6-4171-855B-64907DE1E7E2}" destId="{BC2A90C6-22EE-4925-9284-6E6BBD694D1A}" srcOrd="0" destOrd="0" presId="urn:microsoft.com/office/officeart/2005/8/layout/vList3"/>
    <dgm:cxn modelId="{B7AF5AE9-B248-4F93-8026-232D74773FF1}" type="presOf" srcId="{91142E76-84B0-407E-B743-058BAA5F6E83}" destId="{E6A2F674-E9A3-49FB-B5FD-64B4BF647698}" srcOrd="0" destOrd="0" presId="urn:microsoft.com/office/officeart/2005/8/layout/vList3"/>
    <dgm:cxn modelId="{747414F9-937F-43BB-A120-86B81775859C}" type="presOf" srcId="{83F1D53E-DDCB-45F4-8A80-F4E3C6826751}" destId="{9D59DDD6-35CE-453A-B2A1-4AC9E6B51713}" srcOrd="0" destOrd="0" presId="urn:microsoft.com/office/officeart/2005/8/layout/vList3"/>
    <dgm:cxn modelId="{A9E39EFB-22AD-4B28-8BFE-EE59B57B1968}" srcId="{83F1D53E-DDCB-45F4-8A80-F4E3C6826751}" destId="{9ABD1111-16A8-4874-B1BD-71EEC416B1DE}" srcOrd="0" destOrd="0" parTransId="{DBD989DE-B39D-42CA-B679-348F54878D8A}" sibTransId="{B06B0C2D-E863-438B-8DF9-4B8BAF4BF5B1}"/>
    <dgm:cxn modelId="{78AE449F-905F-4422-8568-6661506B46FF}" type="presParOf" srcId="{9D59DDD6-35CE-453A-B2A1-4AC9E6B51713}" destId="{C89B0220-BEEB-407B-99E7-298318DEF001}" srcOrd="0" destOrd="0" presId="urn:microsoft.com/office/officeart/2005/8/layout/vList3"/>
    <dgm:cxn modelId="{2160DC4F-DD7B-40B0-AD14-3FC41B067873}" type="presParOf" srcId="{C89B0220-BEEB-407B-99E7-298318DEF001}" destId="{F3A5F291-94F3-4505-9373-0452C0E3EE6E}" srcOrd="0" destOrd="0" presId="urn:microsoft.com/office/officeart/2005/8/layout/vList3"/>
    <dgm:cxn modelId="{106A9BA5-9141-400F-93EC-7FEFEAF71AEE}" type="presParOf" srcId="{C89B0220-BEEB-407B-99E7-298318DEF001}" destId="{C89E154B-141E-4663-B37C-A185192CBB22}" srcOrd="1" destOrd="0" presId="urn:microsoft.com/office/officeart/2005/8/layout/vList3"/>
    <dgm:cxn modelId="{3F2D9109-74FB-4AE5-B38B-2EAB4D31D438}" type="presParOf" srcId="{9D59DDD6-35CE-453A-B2A1-4AC9E6B51713}" destId="{C172CCD8-CEED-4A65-96C3-8280659D8644}" srcOrd="1" destOrd="0" presId="urn:microsoft.com/office/officeart/2005/8/layout/vList3"/>
    <dgm:cxn modelId="{469FF9DE-7BD9-4B2F-B398-583C4E8744F1}" type="presParOf" srcId="{9D59DDD6-35CE-453A-B2A1-4AC9E6B51713}" destId="{2461F063-60C4-43EB-8CB3-06FF5B230F77}" srcOrd="2" destOrd="0" presId="urn:microsoft.com/office/officeart/2005/8/layout/vList3"/>
    <dgm:cxn modelId="{1D858B92-F273-4C93-8F76-30C595C30E09}" type="presParOf" srcId="{2461F063-60C4-43EB-8CB3-06FF5B230F77}" destId="{255EBA7B-C2A1-45D2-91BB-8197FCBFEA6C}" srcOrd="0" destOrd="0" presId="urn:microsoft.com/office/officeart/2005/8/layout/vList3"/>
    <dgm:cxn modelId="{86FC6957-245A-4A5F-A2B7-35B40FD74CCD}" type="presParOf" srcId="{2461F063-60C4-43EB-8CB3-06FF5B230F77}" destId="{0780DB67-4D5F-4751-BEE7-44F99AE564E0}" srcOrd="1" destOrd="0" presId="urn:microsoft.com/office/officeart/2005/8/layout/vList3"/>
    <dgm:cxn modelId="{3AEBAF3F-3C04-469F-A72F-CADA4D690C5D}" type="presParOf" srcId="{9D59DDD6-35CE-453A-B2A1-4AC9E6B51713}" destId="{68CE66CD-8551-4610-B550-844C62918B39}" srcOrd="3" destOrd="0" presId="urn:microsoft.com/office/officeart/2005/8/layout/vList3"/>
    <dgm:cxn modelId="{ACC03AE8-2CAF-48CC-BDCF-CEFDCA20738E}" type="presParOf" srcId="{9D59DDD6-35CE-453A-B2A1-4AC9E6B51713}" destId="{7ECEF4ED-7D38-434F-9A5C-AB9D16F80494}" srcOrd="4" destOrd="0" presId="urn:microsoft.com/office/officeart/2005/8/layout/vList3"/>
    <dgm:cxn modelId="{06050321-74A8-40B9-A306-EBAA4A030508}" type="presParOf" srcId="{7ECEF4ED-7D38-434F-9A5C-AB9D16F80494}" destId="{32B2F56D-5636-45B8-AA26-D8E184AF9F30}" srcOrd="0" destOrd="0" presId="urn:microsoft.com/office/officeart/2005/8/layout/vList3"/>
    <dgm:cxn modelId="{E29FB34B-1066-4D0A-8BBC-1084C6EBD31E}" type="presParOf" srcId="{7ECEF4ED-7D38-434F-9A5C-AB9D16F80494}" destId="{E6A2F674-E9A3-49FB-B5FD-64B4BF647698}" srcOrd="1" destOrd="0" presId="urn:microsoft.com/office/officeart/2005/8/layout/vList3"/>
    <dgm:cxn modelId="{85DB42DE-463C-4F72-8AC2-964461353429}" type="presParOf" srcId="{9D59DDD6-35CE-453A-B2A1-4AC9E6B51713}" destId="{FF48D318-1384-4463-AD94-B744F1AF9DBF}" srcOrd="5" destOrd="0" presId="urn:microsoft.com/office/officeart/2005/8/layout/vList3"/>
    <dgm:cxn modelId="{6E3B5B1D-DD22-408E-8EA9-3182FA98B59A}" type="presParOf" srcId="{9D59DDD6-35CE-453A-B2A1-4AC9E6B51713}" destId="{9081AE5E-DC40-4210-BC72-CBCFCC90EC2C}" srcOrd="6" destOrd="0" presId="urn:microsoft.com/office/officeart/2005/8/layout/vList3"/>
    <dgm:cxn modelId="{7471A06E-D8F4-4822-8303-59E41B9BC189}" type="presParOf" srcId="{9081AE5E-DC40-4210-BC72-CBCFCC90EC2C}" destId="{5C8CB3D0-FE63-4F7B-A27C-06599538514F}" srcOrd="0" destOrd="0" presId="urn:microsoft.com/office/officeart/2005/8/layout/vList3"/>
    <dgm:cxn modelId="{DE248922-11DA-4380-B61A-CFF0270D28C3}" type="presParOf" srcId="{9081AE5E-DC40-4210-BC72-CBCFCC90EC2C}" destId="{BC2A90C6-22EE-4925-9284-6E6BBD694D1A}" srcOrd="1" destOrd="0" presId="urn:microsoft.com/office/officeart/2005/8/layout/vList3"/>
    <dgm:cxn modelId="{206D9536-0C9D-4CC1-A61B-2C995DC39579}" type="presParOf" srcId="{9D59DDD6-35CE-453A-B2A1-4AC9E6B51713}" destId="{92562389-C6A1-4CBD-A299-929E6E53805A}" srcOrd="7" destOrd="0" presId="urn:microsoft.com/office/officeart/2005/8/layout/vList3"/>
    <dgm:cxn modelId="{C1FF0930-238B-4ADC-BDA4-5A89138E2A02}" type="presParOf" srcId="{9D59DDD6-35CE-453A-B2A1-4AC9E6B51713}" destId="{409A69AE-4E94-45E2-9194-8BB9BEEB8EDF}" srcOrd="8" destOrd="0" presId="urn:microsoft.com/office/officeart/2005/8/layout/vList3"/>
    <dgm:cxn modelId="{92784CA7-628B-4AC4-B0A6-506F7A83A7A3}" type="presParOf" srcId="{409A69AE-4E94-45E2-9194-8BB9BEEB8EDF}" destId="{C31F3E0B-0471-4B35-A5EB-64477C151085}" srcOrd="0" destOrd="0" presId="urn:microsoft.com/office/officeart/2005/8/layout/vList3"/>
    <dgm:cxn modelId="{CA709CDB-9B87-4A20-82A3-35BDBAED6EFF}" type="presParOf" srcId="{409A69AE-4E94-45E2-9194-8BB9BEEB8EDF}" destId="{427FA7E7-6E2F-4216-8AD8-98AB13CA682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7A28F-5232-46EA-8B65-BB0D230C39CA}">
      <dsp:nvSpPr>
        <dsp:cNvPr id="0" name=""/>
        <dsp:cNvSpPr/>
      </dsp:nvSpPr>
      <dsp:spPr>
        <a:xfrm rot="16200000">
          <a:off x="1646237" y="-1646237"/>
          <a:ext cx="1797050" cy="5089525"/>
        </a:xfrm>
        <a:prstGeom prst="round1Rect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Dhul</a:t>
          </a:r>
          <a:r>
            <a:rPr lang="nl-BE" sz="4700" b="1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qa°dah</a:t>
          </a:r>
          <a:endParaRPr lang="nl-BE" sz="47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5400000">
        <a:off x="-1" y="1"/>
        <a:ext cx="5089525" cy="1347787"/>
      </dsp:txXfrm>
    </dsp:sp>
    <dsp:sp modelId="{E350AA6D-A111-44D3-B123-891481561B07}">
      <dsp:nvSpPr>
        <dsp:cNvPr id="0" name=""/>
        <dsp:cNvSpPr/>
      </dsp:nvSpPr>
      <dsp:spPr>
        <a:xfrm>
          <a:off x="5089525" y="0"/>
          <a:ext cx="5089525" cy="1797050"/>
        </a:xfrm>
        <a:prstGeom prst="round1Rect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Dhul</a:t>
          </a:r>
          <a:r>
            <a:rPr lang="nl-BE" sz="4700" b="1" kern="1200" dirty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ḥijjah</a:t>
          </a:r>
          <a:endParaRPr lang="nl-BE" sz="47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089525" y="0"/>
        <a:ext cx="5089525" cy="1347787"/>
      </dsp:txXfrm>
    </dsp:sp>
    <dsp:sp modelId="{7466E7A9-FCB3-47D3-85B0-35F3EAB86DC4}">
      <dsp:nvSpPr>
        <dsp:cNvPr id="0" name=""/>
        <dsp:cNvSpPr/>
      </dsp:nvSpPr>
      <dsp:spPr>
        <a:xfrm rot="10800000">
          <a:off x="0" y="1797050"/>
          <a:ext cx="5089525" cy="1797050"/>
        </a:xfrm>
        <a:prstGeom prst="round1Rect">
          <a:avLst/>
        </a:prstGeom>
        <a:solidFill>
          <a:schemeClr val="accent1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Muḥarram</a:t>
          </a:r>
          <a:endParaRPr lang="nl-BE" sz="47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10800000">
        <a:off x="0" y="2246312"/>
        <a:ext cx="5089525" cy="1347787"/>
      </dsp:txXfrm>
    </dsp:sp>
    <dsp:sp modelId="{9A1F1A89-BBF0-4790-BEAF-6A02B3AC123C}">
      <dsp:nvSpPr>
        <dsp:cNvPr id="0" name=""/>
        <dsp:cNvSpPr/>
      </dsp:nvSpPr>
      <dsp:spPr>
        <a:xfrm rot="5400000">
          <a:off x="6735762" y="150812"/>
          <a:ext cx="1797050" cy="5089525"/>
        </a:xfrm>
        <a:prstGeom prst="round1Rect">
          <a:avLst/>
        </a:prstGeom>
        <a:solidFill>
          <a:srgbClr val="0070C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700" b="1" kern="1200" dirty="0" err="1">
              <a:latin typeface="Calibri" panose="020F0502020204030204" pitchFamily="34" charset="0"/>
              <a:cs typeface="Calibri" panose="020F0502020204030204" pitchFamily="34" charset="0"/>
            </a:rPr>
            <a:t>Rajab</a:t>
          </a:r>
          <a:endParaRPr lang="nl-BE" sz="4700" b="1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 rot="-5400000">
        <a:off x="5089524" y="2246312"/>
        <a:ext cx="5089525" cy="1347787"/>
      </dsp:txXfrm>
    </dsp:sp>
    <dsp:sp modelId="{90603691-827F-4137-BFAF-57204F13A7C6}">
      <dsp:nvSpPr>
        <dsp:cNvPr id="0" name=""/>
        <dsp:cNvSpPr/>
      </dsp:nvSpPr>
      <dsp:spPr>
        <a:xfrm>
          <a:off x="3562667" y="1347787"/>
          <a:ext cx="3053715" cy="898525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800" b="1" kern="1200" dirty="0">
              <a:latin typeface="Calibri" panose="020F0502020204030204" pitchFamily="34" charset="0"/>
              <a:cs typeface="Calibri" panose="020F0502020204030204" pitchFamily="34" charset="0"/>
            </a:rPr>
            <a:t>De 4 heilige maanden</a:t>
          </a:r>
        </a:p>
      </dsp:txBody>
      <dsp:txXfrm>
        <a:off x="3606529" y="1391649"/>
        <a:ext cx="2965991" cy="810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7AB774-9DD7-46C2-90A3-640BE5D171B1}">
      <dsp:nvSpPr>
        <dsp:cNvPr id="0" name=""/>
        <dsp:cNvSpPr/>
      </dsp:nvSpPr>
      <dsp:spPr>
        <a:xfrm>
          <a:off x="3595857" y="2676938"/>
          <a:ext cx="667307" cy="19073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3653" y="0"/>
              </a:lnTo>
              <a:lnTo>
                <a:pt x="333653" y="1907319"/>
              </a:lnTo>
              <a:lnTo>
                <a:pt x="667307" y="1907319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700" kern="1200"/>
        </a:p>
      </dsp:txBody>
      <dsp:txXfrm>
        <a:off x="3878993" y="3580081"/>
        <a:ext cx="101034" cy="101034"/>
      </dsp:txXfrm>
    </dsp:sp>
    <dsp:sp modelId="{605C4536-1516-487F-A964-35EC2215294B}">
      <dsp:nvSpPr>
        <dsp:cNvPr id="0" name=""/>
        <dsp:cNvSpPr/>
      </dsp:nvSpPr>
      <dsp:spPr>
        <a:xfrm>
          <a:off x="3595857" y="2676938"/>
          <a:ext cx="667307" cy="635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3653" y="0"/>
              </a:lnTo>
              <a:lnTo>
                <a:pt x="333653" y="635773"/>
              </a:lnTo>
              <a:lnTo>
                <a:pt x="667307" y="635773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3906468" y="2971783"/>
        <a:ext cx="46084" cy="46084"/>
      </dsp:txXfrm>
    </dsp:sp>
    <dsp:sp modelId="{DA1F4DC3-E663-46FE-ABF8-09A088FA00FF}">
      <dsp:nvSpPr>
        <dsp:cNvPr id="0" name=""/>
        <dsp:cNvSpPr/>
      </dsp:nvSpPr>
      <dsp:spPr>
        <a:xfrm>
          <a:off x="3595857" y="2041165"/>
          <a:ext cx="667307" cy="635773"/>
        </a:xfrm>
        <a:custGeom>
          <a:avLst/>
          <a:gdLst/>
          <a:ahLst/>
          <a:cxnLst/>
          <a:rect l="0" t="0" r="0" b="0"/>
          <a:pathLst>
            <a:path>
              <a:moveTo>
                <a:pt x="0" y="635773"/>
              </a:moveTo>
              <a:lnTo>
                <a:pt x="333653" y="635773"/>
              </a:lnTo>
              <a:lnTo>
                <a:pt x="333653" y="0"/>
              </a:lnTo>
              <a:lnTo>
                <a:pt x="667307" y="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500" kern="1200"/>
        </a:p>
      </dsp:txBody>
      <dsp:txXfrm>
        <a:off x="3906468" y="2336010"/>
        <a:ext cx="46084" cy="46084"/>
      </dsp:txXfrm>
    </dsp:sp>
    <dsp:sp modelId="{1F610EFB-BD53-4CCF-B155-E3F0C80BEE4F}">
      <dsp:nvSpPr>
        <dsp:cNvPr id="0" name=""/>
        <dsp:cNvSpPr/>
      </dsp:nvSpPr>
      <dsp:spPr>
        <a:xfrm>
          <a:off x="3595857" y="769619"/>
          <a:ext cx="667307" cy="1907319"/>
        </a:xfrm>
        <a:custGeom>
          <a:avLst/>
          <a:gdLst/>
          <a:ahLst/>
          <a:cxnLst/>
          <a:rect l="0" t="0" r="0" b="0"/>
          <a:pathLst>
            <a:path>
              <a:moveTo>
                <a:pt x="0" y="1907319"/>
              </a:moveTo>
              <a:lnTo>
                <a:pt x="333653" y="1907319"/>
              </a:lnTo>
              <a:lnTo>
                <a:pt x="333653" y="0"/>
              </a:lnTo>
              <a:lnTo>
                <a:pt x="667307" y="0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700" kern="1200"/>
        </a:p>
      </dsp:txBody>
      <dsp:txXfrm>
        <a:off x="3878993" y="1672762"/>
        <a:ext cx="101034" cy="101034"/>
      </dsp:txXfrm>
    </dsp:sp>
    <dsp:sp modelId="{CE369C8D-2AE4-439C-85BB-35746651DC74}">
      <dsp:nvSpPr>
        <dsp:cNvPr id="0" name=""/>
        <dsp:cNvSpPr/>
      </dsp:nvSpPr>
      <dsp:spPr>
        <a:xfrm rot="16200000">
          <a:off x="410299" y="2168320"/>
          <a:ext cx="5353877" cy="1017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6500" kern="1200" dirty="0"/>
            <a:t>Zonde</a:t>
          </a:r>
        </a:p>
      </dsp:txBody>
      <dsp:txXfrm>
        <a:off x="410299" y="2168320"/>
        <a:ext cx="5353877" cy="1017236"/>
      </dsp:txXfrm>
    </dsp:sp>
    <dsp:sp modelId="{9BB15474-4E12-4034-B0BF-41B9E1D0FEFB}">
      <dsp:nvSpPr>
        <dsp:cNvPr id="0" name=""/>
        <dsp:cNvSpPr/>
      </dsp:nvSpPr>
      <dsp:spPr>
        <a:xfrm>
          <a:off x="4263164" y="261001"/>
          <a:ext cx="3336536" cy="1017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6500" kern="1200" dirty="0"/>
            <a:t>persoon</a:t>
          </a:r>
        </a:p>
      </dsp:txBody>
      <dsp:txXfrm>
        <a:off x="4263164" y="261001"/>
        <a:ext cx="3336536" cy="1017236"/>
      </dsp:txXfrm>
    </dsp:sp>
    <dsp:sp modelId="{B4F0292F-8829-45B9-8C3D-0B58548A8F02}">
      <dsp:nvSpPr>
        <dsp:cNvPr id="0" name=""/>
        <dsp:cNvSpPr/>
      </dsp:nvSpPr>
      <dsp:spPr>
        <a:xfrm>
          <a:off x="4263164" y="1532547"/>
          <a:ext cx="3336536" cy="1017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6500" kern="1200" dirty="0"/>
            <a:t>plaats</a:t>
          </a:r>
        </a:p>
      </dsp:txBody>
      <dsp:txXfrm>
        <a:off x="4263164" y="1532547"/>
        <a:ext cx="3336536" cy="1017236"/>
      </dsp:txXfrm>
    </dsp:sp>
    <dsp:sp modelId="{60F2AFE0-DBED-4875-8B28-15E616337D1E}">
      <dsp:nvSpPr>
        <dsp:cNvPr id="0" name=""/>
        <dsp:cNvSpPr/>
      </dsp:nvSpPr>
      <dsp:spPr>
        <a:xfrm>
          <a:off x="4263164" y="2804093"/>
          <a:ext cx="3336536" cy="1017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6500" kern="1200" dirty="0"/>
            <a:t>periode</a:t>
          </a:r>
        </a:p>
      </dsp:txBody>
      <dsp:txXfrm>
        <a:off x="4263164" y="2804093"/>
        <a:ext cx="3336536" cy="1017236"/>
      </dsp:txXfrm>
    </dsp:sp>
    <dsp:sp modelId="{A4C1DC2C-8978-4FFC-8D8F-A98E0D92F75A}">
      <dsp:nvSpPr>
        <dsp:cNvPr id="0" name=""/>
        <dsp:cNvSpPr/>
      </dsp:nvSpPr>
      <dsp:spPr>
        <a:xfrm>
          <a:off x="4263164" y="4075639"/>
          <a:ext cx="3336536" cy="10172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6500" kern="1200" dirty="0"/>
            <a:t>regelmaat</a:t>
          </a:r>
        </a:p>
      </dsp:txBody>
      <dsp:txXfrm>
        <a:off x="4263164" y="4075639"/>
        <a:ext cx="3336536" cy="1017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E154B-141E-4663-B37C-A185192CBB22}">
      <dsp:nvSpPr>
        <dsp:cNvPr id="0" name=""/>
        <dsp:cNvSpPr/>
      </dsp:nvSpPr>
      <dsp:spPr>
        <a:xfrm rot="10800000">
          <a:off x="1336027" y="1180"/>
          <a:ext cx="4582601" cy="72705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609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 dirty="0"/>
            <a:t>Gebed</a:t>
          </a:r>
        </a:p>
      </dsp:txBody>
      <dsp:txXfrm rot="10800000">
        <a:off x="1517790" y="1180"/>
        <a:ext cx="4400838" cy="727051"/>
      </dsp:txXfrm>
    </dsp:sp>
    <dsp:sp modelId="{F3A5F291-94F3-4505-9373-0452C0E3EE6E}">
      <dsp:nvSpPr>
        <dsp:cNvPr id="0" name=""/>
        <dsp:cNvSpPr/>
      </dsp:nvSpPr>
      <dsp:spPr>
        <a:xfrm>
          <a:off x="972501" y="1180"/>
          <a:ext cx="727051" cy="7270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80DB67-4D5F-4751-BEE7-44F99AE564E0}">
      <dsp:nvSpPr>
        <dsp:cNvPr id="0" name=""/>
        <dsp:cNvSpPr/>
      </dsp:nvSpPr>
      <dsp:spPr>
        <a:xfrm rot="10800000">
          <a:off x="1336027" y="945262"/>
          <a:ext cx="4582601" cy="727051"/>
        </a:xfrm>
        <a:prstGeom prst="homePlate">
          <a:avLst/>
        </a:prstGeom>
        <a:solidFill>
          <a:schemeClr val="accent5">
            <a:hueOff val="-1514894"/>
            <a:satOff val="-4473"/>
            <a:lumOff val="-6128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609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/>
            <a:t>Vasten</a:t>
          </a:r>
        </a:p>
      </dsp:txBody>
      <dsp:txXfrm rot="10800000">
        <a:off x="1517790" y="945262"/>
        <a:ext cx="4400838" cy="727051"/>
      </dsp:txXfrm>
    </dsp:sp>
    <dsp:sp modelId="{255EBA7B-C2A1-45D2-91BB-8197FCBFEA6C}">
      <dsp:nvSpPr>
        <dsp:cNvPr id="0" name=""/>
        <dsp:cNvSpPr/>
      </dsp:nvSpPr>
      <dsp:spPr>
        <a:xfrm>
          <a:off x="972501" y="945262"/>
          <a:ext cx="727051" cy="72705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A2F674-E9A3-49FB-B5FD-64B4BF647698}">
      <dsp:nvSpPr>
        <dsp:cNvPr id="0" name=""/>
        <dsp:cNvSpPr/>
      </dsp:nvSpPr>
      <dsp:spPr>
        <a:xfrm rot="10800000">
          <a:off x="1336027" y="1889343"/>
          <a:ext cx="4582601" cy="727051"/>
        </a:xfrm>
        <a:prstGeom prst="homePlate">
          <a:avLst/>
        </a:prstGeom>
        <a:solidFill>
          <a:schemeClr val="accent5">
            <a:hueOff val="-3029788"/>
            <a:satOff val="-8945"/>
            <a:lumOff val="-1225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609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/>
            <a:t>Berouw</a:t>
          </a:r>
        </a:p>
      </dsp:txBody>
      <dsp:txXfrm rot="10800000">
        <a:off x="1517790" y="1889343"/>
        <a:ext cx="4400838" cy="727051"/>
      </dsp:txXfrm>
    </dsp:sp>
    <dsp:sp modelId="{32B2F56D-5636-45B8-AA26-D8E184AF9F30}">
      <dsp:nvSpPr>
        <dsp:cNvPr id="0" name=""/>
        <dsp:cNvSpPr/>
      </dsp:nvSpPr>
      <dsp:spPr>
        <a:xfrm>
          <a:off x="972501" y="1889343"/>
          <a:ext cx="727051" cy="727051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2A90C6-22EE-4925-9284-6E6BBD694D1A}">
      <dsp:nvSpPr>
        <dsp:cNvPr id="0" name=""/>
        <dsp:cNvSpPr/>
      </dsp:nvSpPr>
      <dsp:spPr>
        <a:xfrm rot="10800000">
          <a:off x="1336027" y="2833425"/>
          <a:ext cx="4582601" cy="727051"/>
        </a:xfrm>
        <a:prstGeom prst="homePlate">
          <a:avLst/>
        </a:prstGeom>
        <a:solidFill>
          <a:schemeClr val="accent5">
            <a:hueOff val="-4544682"/>
            <a:satOff val="-13418"/>
            <a:lumOff val="-18383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609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400" kern="1200"/>
            <a:t>Koran</a:t>
          </a:r>
          <a:endParaRPr lang="nl-BE" sz="3400" kern="1200"/>
        </a:p>
      </dsp:txBody>
      <dsp:txXfrm rot="10800000">
        <a:off x="1517790" y="2833425"/>
        <a:ext cx="4400838" cy="727051"/>
      </dsp:txXfrm>
    </dsp:sp>
    <dsp:sp modelId="{5C8CB3D0-FE63-4F7B-A27C-06599538514F}">
      <dsp:nvSpPr>
        <dsp:cNvPr id="0" name=""/>
        <dsp:cNvSpPr/>
      </dsp:nvSpPr>
      <dsp:spPr>
        <a:xfrm>
          <a:off x="972501" y="2833425"/>
          <a:ext cx="727051" cy="72705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FA7E7-6E2F-4216-8AD8-98AB13CA6822}">
      <dsp:nvSpPr>
        <dsp:cNvPr id="0" name=""/>
        <dsp:cNvSpPr/>
      </dsp:nvSpPr>
      <dsp:spPr>
        <a:xfrm rot="10800000">
          <a:off x="1336027" y="3777506"/>
          <a:ext cx="4582601" cy="727051"/>
        </a:xfrm>
        <a:prstGeom prst="homePlate">
          <a:avLst/>
        </a:prstGeom>
        <a:solidFill>
          <a:schemeClr val="accent5">
            <a:hueOff val="-6059576"/>
            <a:satOff val="-17891"/>
            <a:lumOff val="-2451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609" tIns="129540" rIns="241808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400" kern="1200"/>
            <a:t>Kleine bedevaart</a:t>
          </a:r>
        </a:p>
      </dsp:txBody>
      <dsp:txXfrm rot="10800000">
        <a:off x="1517790" y="3777506"/>
        <a:ext cx="4400838" cy="727051"/>
      </dsp:txXfrm>
    </dsp:sp>
    <dsp:sp modelId="{C31F3E0B-0471-4B35-A5EB-64477C151085}">
      <dsp:nvSpPr>
        <dsp:cNvPr id="0" name=""/>
        <dsp:cNvSpPr/>
      </dsp:nvSpPr>
      <dsp:spPr>
        <a:xfrm>
          <a:off x="972501" y="3777506"/>
          <a:ext cx="727051" cy="727051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2/19/2022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2/19/2022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fbeeldingsresultaat voor Allah  osmanli">
            <a:extLst>
              <a:ext uri="{FF2B5EF4-FFF2-40B4-BE49-F238E27FC236}">
                <a16:creationId xmlns:a16="http://schemas.microsoft.com/office/drawing/2014/main" id="{2D2749FE-4337-4ADF-9DFD-4AC8917CA6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989" y="1479881"/>
            <a:ext cx="3866021" cy="38982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92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559F4-C5C6-445B-B6E9-66D93E9A7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smeekbede om zegeningen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E94775-5853-4B68-998E-55C30A500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Profeet </a:t>
            </a:r>
            <a:r>
              <a:rPr lang="nl-BE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Muḥammad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ﷺ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zou gezegd hebben:</a:t>
            </a:r>
          </a:p>
          <a:p>
            <a:pPr marL="0" indent="0">
              <a:buNone/>
            </a:pP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 Allāh, schenk ons </a:t>
            </a:r>
            <a:r>
              <a:rPr lang="nl-BE" sz="32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zegeningen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nl-BE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rajab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 </a:t>
            </a:r>
            <a:r>
              <a:rPr lang="nl-BE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sha°bān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En laat ons </a:t>
            </a:r>
            <a:r>
              <a:rPr lang="nl-BE" sz="3200" b="1" dirty="0" err="1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ramaḍān</a:t>
            </a:r>
            <a:r>
              <a:rPr lang="nl-BE" sz="32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bereiken</a:t>
            </a:r>
            <a:r>
              <a:rPr lang="nl-BE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ar-EG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ar-EG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Allāhumma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bārik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lanā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fī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rajabin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sha°bān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ballighnā</a:t>
            </a:r>
            <a:r>
              <a:rPr lang="nl-NL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BE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ramaḍān</a:t>
            </a:r>
            <a:r>
              <a:rPr lang="ar-EG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nl-BE" sz="3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28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7CDB9E-A747-47EC-AAEB-ED827F191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activiteiten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48866F9-3211-467C-BA8C-D84C083A23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Te doen tijdens deze perioden</a:t>
            </a:r>
          </a:p>
        </p:txBody>
      </p:sp>
    </p:spTree>
    <p:extLst>
      <p:ext uri="{BB962C8B-B14F-4D97-AF65-F5344CB8AC3E}">
        <p14:creationId xmlns:p14="http://schemas.microsoft.com/office/powerpoint/2010/main" val="136476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D3EFE5-4D28-481E-8260-C90A747E9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Activiteiten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5717257-2EBA-49C4-AC49-8470AEC079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014784"/>
              </p:ext>
            </p:extLst>
          </p:nvPr>
        </p:nvGraphicFramePr>
        <p:xfrm>
          <a:off x="371061" y="2146852"/>
          <a:ext cx="6891130" cy="4505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6C6E5E3-C505-4222-933D-3C2B12B66D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994922"/>
              </p:ext>
            </p:extLst>
          </p:nvPr>
        </p:nvGraphicFramePr>
        <p:xfrm>
          <a:off x="6955720" y="2146852"/>
          <a:ext cx="3526750" cy="45057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526750">
                  <a:extLst>
                    <a:ext uri="{9D8B030D-6E8A-4147-A177-3AD203B41FA5}">
                      <a16:colId xmlns:a16="http://schemas.microsoft.com/office/drawing/2014/main" val="1054583275"/>
                    </a:ext>
                  </a:extLst>
                </a:gridCol>
              </a:tblGrid>
              <a:tr h="901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3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nl-BE" sz="3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ṣalāt</a:t>
                      </a:r>
                      <a:endParaRPr lang="nl-B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92964878"/>
                  </a:ext>
                </a:extLst>
              </a:tr>
              <a:tr h="901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3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nl-BE" sz="3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ṣiyām</a:t>
                      </a:r>
                      <a:endParaRPr lang="nl-B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7986569"/>
                  </a:ext>
                </a:extLst>
              </a:tr>
              <a:tr h="901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3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nl-BE" sz="3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tawbah</a:t>
                      </a:r>
                      <a:endParaRPr lang="nl-B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2565502"/>
                  </a:ext>
                </a:extLst>
              </a:tr>
              <a:tr h="901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3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nl-BE" sz="3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Qur’ān</a:t>
                      </a:r>
                      <a:endParaRPr lang="nl-B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0348066"/>
                  </a:ext>
                </a:extLst>
              </a:tr>
              <a:tr h="9011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34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°</a:t>
                      </a:r>
                      <a:r>
                        <a:rPr lang="nl-BE" sz="34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umrah</a:t>
                      </a:r>
                      <a:endParaRPr lang="nl-B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330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18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A5F291-94F3-4505-9373-0452C0E3E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3A5F291-94F3-4505-9373-0452C0E3E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3A5F291-94F3-4505-9373-0452C0E3EE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F3A5F291-94F3-4505-9373-0452C0E3EE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9E154B-141E-4663-B37C-A185192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C89E154B-141E-4663-B37C-A185192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C89E154B-141E-4663-B37C-A185192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graphicEl>
                                              <a:dgm id="{C89E154B-141E-4663-B37C-A185192CBB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5EBA7B-C2A1-45D2-91BB-8197FCBFE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255EBA7B-C2A1-45D2-91BB-8197FCBFE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255EBA7B-C2A1-45D2-91BB-8197FCBFE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255EBA7B-C2A1-45D2-91BB-8197FCBFE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80DB67-4D5F-4751-BEE7-44F99AE564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0780DB67-4D5F-4751-BEE7-44F99AE564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0780DB67-4D5F-4751-BEE7-44F99AE564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0780DB67-4D5F-4751-BEE7-44F99AE564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B2F56D-5636-45B8-AA26-D8E184AF9F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32B2F56D-5636-45B8-AA26-D8E184AF9F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32B2F56D-5636-45B8-AA26-D8E184AF9F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2B2F56D-5636-45B8-AA26-D8E184AF9F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6A2F674-E9A3-49FB-B5FD-64B4BF647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E6A2F674-E9A3-49FB-B5FD-64B4BF647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E6A2F674-E9A3-49FB-B5FD-64B4BF6476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E6A2F674-E9A3-49FB-B5FD-64B4BF6476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8CB3D0-FE63-4F7B-A27C-0659953851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5C8CB3D0-FE63-4F7B-A27C-0659953851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5C8CB3D0-FE63-4F7B-A27C-0659953851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5C8CB3D0-FE63-4F7B-A27C-0659953851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2A90C6-22EE-4925-9284-6E6BBD694D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BC2A90C6-22EE-4925-9284-6E6BBD694D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BC2A90C6-22EE-4925-9284-6E6BBD694D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BC2A90C6-22EE-4925-9284-6E6BBD694D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1F3E0B-0471-4B35-A5EB-64477C151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graphicEl>
                                              <a:dgm id="{C31F3E0B-0471-4B35-A5EB-64477C151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C31F3E0B-0471-4B35-A5EB-64477C1510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C31F3E0B-0471-4B35-A5EB-64477C1510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7FA7E7-6E2F-4216-8AD8-98AB13CA6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graphicEl>
                                              <a:dgm id="{427FA7E7-6E2F-4216-8AD8-98AB13CA6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graphicEl>
                                              <a:dgm id="{427FA7E7-6E2F-4216-8AD8-98AB13CA68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427FA7E7-6E2F-4216-8AD8-98AB13CA68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6963E6-8EB8-4015-A742-7DD30DD773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sz="1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Rajab</a:t>
            </a:r>
            <a:r>
              <a:rPr lang="nl-BE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nl-BE" sz="11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sha°bĀn</a:t>
            </a:r>
            <a:endParaRPr lang="nl-BE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CA881E8-72E8-4B11-ACDA-28F61CFB5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931055"/>
            <a:ext cx="8045373" cy="742279"/>
          </a:xfrm>
        </p:spPr>
        <p:txBody>
          <a:bodyPr>
            <a:normAutofit fontScale="92500"/>
          </a:bodyPr>
          <a:lstStyle/>
          <a:p>
            <a:r>
              <a:rPr lang="nl-BE" sz="2400" dirty="0"/>
              <a:t>De 2 maanden voor de vastenmaand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A29B2EC4-4982-4AFD-A092-B628919AD46D}"/>
              </a:ext>
            </a:extLst>
          </p:cNvPr>
          <p:cNvSpPr/>
          <p:nvPr/>
        </p:nvSpPr>
        <p:spPr>
          <a:xfrm>
            <a:off x="5224895" y="6334780"/>
            <a:ext cx="1742207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1600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Sonny Van Exaerde</a:t>
            </a:r>
          </a:p>
        </p:txBody>
      </p:sp>
    </p:spTree>
    <p:extLst>
      <p:ext uri="{BB962C8B-B14F-4D97-AF65-F5344CB8AC3E}">
        <p14:creationId xmlns:p14="http://schemas.microsoft.com/office/powerpoint/2010/main" val="207424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fbeeldingsresultaat voor بسم الله الرحمن الرحيم">
            <a:extLst>
              <a:ext uri="{FF2B5EF4-FFF2-40B4-BE49-F238E27FC236}">
                <a16:creationId xmlns:a16="http://schemas.microsoft.com/office/drawing/2014/main" id="{F9005F67-4979-4AE9-A754-BBF77381C49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80" b="19963"/>
          <a:stretch/>
        </p:blipFill>
        <p:spPr bwMode="auto">
          <a:xfrm>
            <a:off x="528810" y="160867"/>
            <a:ext cx="11219558" cy="653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Freeform 6">
            <a:extLst>
              <a:ext uri="{FF2B5EF4-FFF2-40B4-BE49-F238E27FC236}">
                <a16:creationId xmlns:a16="http://schemas.microsoft.com/office/drawing/2014/main" id="{246B8BB3-7600-4116-9420-6BC8E0C8C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59872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1F024463-4859-40A3-9403-C48A00900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E352827-8767-4EB8-88AC-7F03BF786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rgbClr val="BEB4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1307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B90C0-2F69-48ED-9119-B362C3E62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De 4 heilige maanden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202CB68-D3FF-4693-A181-BD8FA7347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Vers 36 uit at </a:t>
            </a:r>
            <a:r>
              <a:rPr lang="nl-BE" dirty="0" err="1"/>
              <a:t>Tawbah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6387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7D766A-9311-4829-B46A-3EDF37808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r>
              <a:rPr lang="nl-BE" dirty="0"/>
              <a:t>De 4 heilige maanden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53AA48F-EC06-42EA-9022-9275E4540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0050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Allāh </a:t>
            </a:r>
            <a:r>
              <a:rPr lang="ar-SA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ﷻ</a:t>
            </a:r>
            <a:r>
              <a:rPr lang="nl-BE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zegt:</a:t>
            </a:r>
            <a:endParaRPr lang="nl-NL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“Waarlijk, het aantal maanden voor Allāh is volgens het Boek van Allāh </a:t>
            </a:r>
            <a:r>
              <a:rPr lang="nl-NL" sz="36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twaalf maanden</a:t>
            </a:r>
            <a:r>
              <a:rPr lang="nl-NL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sinds de dag dat Hij de hemelen en de aarde heeft geschapen; </a:t>
            </a:r>
            <a:r>
              <a:rPr lang="nl-NL" sz="36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vier</a:t>
            </a:r>
            <a:r>
              <a:rPr lang="nl-NL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daarvan zijn </a:t>
            </a:r>
            <a:r>
              <a:rPr lang="nl-NL" sz="36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heilig</a:t>
            </a:r>
            <a:r>
              <a:rPr lang="nl-NL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Dat is de rechte religie. </a:t>
            </a:r>
            <a:r>
              <a:rPr lang="nl-NL" sz="36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Doe </a:t>
            </a:r>
            <a:r>
              <a:rPr lang="nl-NL" sz="3600" b="1" dirty="0" err="1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julliezelf</a:t>
            </a:r>
            <a:r>
              <a:rPr lang="nl-NL" sz="3600" b="1" dirty="0">
                <a:solidFill>
                  <a:schemeClr val="tx1"/>
                </a:solidFill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(onderling) in die tijd dus geen onrecht aan.”</a:t>
            </a:r>
          </a:p>
        </p:txBody>
      </p:sp>
    </p:spTree>
    <p:extLst>
      <p:ext uri="{BB962C8B-B14F-4D97-AF65-F5344CB8AC3E}">
        <p14:creationId xmlns:p14="http://schemas.microsoft.com/office/powerpoint/2010/main" val="221258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583784-C863-45EC-930E-2278C5C4D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al </a:t>
            </a:r>
            <a:r>
              <a:rPr lang="nl-BE" dirty="0" err="1"/>
              <a:t>ashur</a:t>
            </a:r>
            <a:r>
              <a:rPr lang="nl-BE" dirty="0"/>
              <a:t> al </a:t>
            </a:r>
            <a:r>
              <a:rPr lang="nl-BE" dirty="0" err="1"/>
              <a:t>Hurum</a:t>
            </a:r>
            <a:r>
              <a:rPr lang="nl-BE" dirty="0"/>
              <a:t> 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B878B8D9-903F-4DCD-8945-5D1A516917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88159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hthoek 4">
            <a:extLst>
              <a:ext uri="{FF2B5EF4-FFF2-40B4-BE49-F238E27FC236}">
                <a16:creationId xmlns:a16="http://schemas.microsoft.com/office/drawing/2014/main" id="{E7C139A3-6A72-4C8C-9138-1B206190E6C1}"/>
              </a:ext>
            </a:extLst>
          </p:cNvPr>
          <p:cNvSpPr/>
          <p:nvPr/>
        </p:nvSpPr>
        <p:spPr>
          <a:xfrm>
            <a:off x="1360320" y="5880100"/>
            <a:ext cx="10069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cap="none" spc="0" dirty="0">
                <a:ln w="0"/>
                <a:solidFill>
                  <a:schemeClr val="accent4"/>
                </a:solidFill>
              </a:rPr>
              <a:t>Meer goede daden, minder zonden.</a:t>
            </a:r>
          </a:p>
        </p:txBody>
      </p:sp>
    </p:spTree>
    <p:extLst>
      <p:ext uri="{BB962C8B-B14F-4D97-AF65-F5344CB8AC3E}">
        <p14:creationId xmlns:p14="http://schemas.microsoft.com/office/powerpoint/2010/main" val="17828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603691-827F-4137-BFAF-57204F13A7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90603691-827F-4137-BFAF-57204F13A7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27A28F-5232-46EA-8B65-BB0D230C39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627A28F-5232-46EA-8B65-BB0D230C39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50AA6D-A111-44D3-B123-891481561B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350AA6D-A111-44D3-B123-891481561B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66E7A9-FCB3-47D3-85B0-35F3EAB86D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7466E7A9-FCB3-47D3-85B0-35F3EAB86D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1F1A89-BBF0-4790-BEAF-6A02B3AC12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9A1F1A89-BBF0-4790-BEAF-6A02B3AC12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C7CEDC-50F1-4D54-A0B6-3778BEFCD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 zonde wordt groter door…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3DED3AB5-751E-4227-90BE-AE18A18331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1442663"/>
              </p:ext>
            </p:extLst>
          </p:nvPr>
        </p:nvGraphicFramePr>
        <p:xfrm>
          <a:off x="1250950" y="1524000"/>
          <a:ext cx="10178322" cy="5353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898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369C8D-2AE4-439C-85BB-35746651DC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CE369C8D-2AE4-439C-85BB-35746651DC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graphicEl>
                                              <a:dgm id="{CE369C8D-2AE4-439C-85BB-35746651DC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graphicEl>
                                              <a:dgm id="{CE369C8D-2AE4-439C-85BB-35746651DC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F610EFB-BD53-4CCF-B155-E3F0C80B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>
                                            <p:graphicEl>
                                              <a:dgm id="{1F610EFB-BD53-4CCF-B155-E3F0C80BEE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graphicEl>
                                              <a:dgm id="{1F610EFB-BD53-4CCF-B155-E3F0C80B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graphicEl>
                                              <a:dgm id="{1F610EFB-BD53-4CCF-B155-E3F0C80BEE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B15474-4E12-4034-B0BF-41B9E1D0FE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9BB15474-4E12-4034-B0BF-41B9E1D0FE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graphicEl>
                                              <a:dgm id="{9BB15474-4E12-4034-B0BF-41B9E1D0FE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graphicEl>
                                              <a:dgm id="{9BB15474-4E12-4034-B0BF-41B9E1D0FE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1F4DC3-E663-46FE-ABF8-09A088FA00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DA1F4DC3-E663-46FE-ABF8-09A088FA00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graphicEl>
                                              <a:dgm id="{DA1F4DC3-E663-46FE-ABF8-09A088FA00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graphicEl>
                                              <a:dgm id="{DA1F4DC3-E663-46FE-ABF8-09A088FA00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F0292F-8829-45B9-8C3D-0B58548A8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B4F0292F-8829-45B9-8C3D-0B58548A8F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graphicEl>
                                              <a:dgm id="{B4F0292F-8829-45B9-8C3D-0B58548A8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graphicEl>
                                              <a:dgm id="{B4F0292F-8829-45B9-8C3D-0B58548A8F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5C4536-1516-487F-A964-35EC22152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graphicEl>
                                              <a:dgm id="{605C4536-1516-487F-A964-35EC221529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graphicEl>
                                              <a:dgm id="{605C4536-1516-487F-A964-35EC22152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graphicEl>
                                              <a:dgm id="{605C4536-1516-487F-A964-35EC221529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F2AFE0-DBED-4875-8B28-15E616337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dgm id="{60F2AFE0-DBED-4875-8B28-15E616337D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graphicEl>
                                              <a:dgm id="{60F2AFE0-DBED-4875-8B28-15E616337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>
                                            <p:graphicEl>
                                              <a:dgm id="{60F2AFE0-DBED-4875-8B28-15E616337D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7AB774-9DD7-46C2-90A3-640BE5D17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>
                                            <p:graphicEl>
                                              <a:dgm id="{E17AB774-9DD7-46C2-90A3-640BE5D171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>
                                            <p:graphicEl>
                                              <a:dgm id="{E17AB774-9DD7-46C2-90A3-640BE5D17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">
                                            <p:graphicEl>
                                              <a:dgm id="{E17AB774-9DD7-46C2-90A3-640BE5D17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C1DC2C-8978-4FFC-8D8F-A98E0D92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graphicEl>
                                              <a:dgm id="{A4C1DC2C-8978-4FFC-8D8F-A98E0D92F7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">
                                            <p:graphicEl>
                                              <a:dgm id="{A4C1DC2C-8978-4FFC-8D8F-A98E0D92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">
                                            <p:graphicEl>
                                              <a:dgm id="{A4C1DC2C-8978-4FFC-8D8F-A98E0D92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5F47A6-7577-4712-9D5F-1655036E4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/>
          <a:lstStyle/>
          <a:p>
            <a:r>
              <a:rPr lang="nl-BE" dirty="0"/>
              <a:t>Smeken om zegeningen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59E5731-29FC-4FF3-B486-B834715C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/>
          <a:lstStyle/>
          <a:p>
            <a:r>
              <a:rPr lang="nl-BE" dirty="0"/>
              <a:t>De smeekbede bij </a:t>
            </a:r>
            <a:r>
              <a:rPr lang="nl-BE" dirty="0" err="1"/>
              <a:t>rajab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9963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Afbeelding met tekst&#10;&#10;Automatisch gegenereerde beschrijving">
            <a:extLst>
              <a:ext uri="{FF2B5EF4-FFF2-40B4-BE49-F238E27FC236}">
                <a16:creationId xmlns:a16="http://schemas.microsoft.com/office/drawing/2014/main" id="{20720272-51B7-4481-98C3-9092F3BF88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76" b="6047"/>
          <a:stretch/>
        </p:blipFill>
        <p:spPr>
          <a:xfrm>
            <a:off x="528810" y="160867"/>
            <a:ext cx="11219558" cy="6536265"/>
          </a:xfrm>
          <a:prstGeom prst="rect">
            <a:avLst/>
          </a:prstGeom>
        </p:spPr>
      </p:pic>
      <p:sp>
        <p:nvSpPr>
          <p:cNvPr id="8" name="Freeform 6">
            <a:extLst>
              <a:ext uri="{FF2B5EF4-FFF2-40B4-BE49-F238E27FC236}">
                <a16:creationId xmlns:a16="http://schemas.microsoft.com/office/drawing/2014/main" id="{246B8BB3-7600-4116-9420-6BC8E0C8C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59872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1F024463-4859-40A3-9403-C48A00900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352827-8767-4EB8-88AC-7F03BF786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rgbClr val="E3C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3542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196</Words>
  <Application>Microsoft Office PowerPoint</Application>
  <PresentationFormat>Breedbeeld</PresentationFormat>
  <Paragraphs>41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Gill Sans MT</vt:lpstr>
      <vt:lpstr>Impact</vt:lpstr>
      <vt:lpstr>Symbol</vt:lpstr>
      <vt:lpstr>Badge</vt:lpstr>
      <vt:lpstr>PowerPoint-presentatie</vt:lpstr>
      <vt:lpstr>Rajab &amp; sha°bĀn</vt:lpstr>
      <vt:lpstr>PowerPoint-presentatie</vt:lpstr>
      <vt:lpstr>De 4 heilige maanden</vt:lpstr>
      <vt:lpstr>De 4 heilige maanden</vt:lpstr>
      <vt:lpstr>al ashur al Hurum </vt:lpstr>
      <vt:lpstr>Een zonde wordt groter door…</vt:lpstr>
      <vt:lpstr>Smeken om zegeningen</vt:lpstr>
      <vt:lpstr>PowerPoint-presentatie</vt:lpstr>
      <vt:lpstr>De smeekbede om zegeningen</vt:lpstr>
      <vt:lpstr>activiteiten</vt:lpstr>
      <vt:lpstr>Activiteiten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Sonny Van Exaerde</dc:creator>
  <cp:lastModifiedBy>Mustafa Ilgin</cp:lastModifiedBy>
  <cp:revision>8</cp:revision>
  <dcterms:created xsi:type="dcterms:W3CDTF">2020-03-01T18:19:57Z</dcterms:created>
  <dcterms:modified xsi:type="dcterms:W3CDTF">2022-02-19T19:52:07Z</dcterms:modified>
</cp:coreProperties>
</file>